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13"/>
  </p:notesMasterIdLst>
  <p:sldIdLst>
    <p:sldId id="256" r:id="rId2"/>
    <p:sldId id="257" r:id="rId3"/>
    <p:sldId id="258" r:id="rId4"/>
    <p:sldId id="292" r:id="rId5"/>
    <p:sldId id="259" r:id="rId6"/>
    <p:sldId id="261" r:id="rId7"/>
    <p:sldId id="260" r:id="rId8"/>
    <p:sldId id="263" r:id="rId9"/>
    <p:sldId id="267" r:id="rId10"/>
    <p:sldId id="269" r:id="rId11"/>
    <p:sldId id="289" r:id="rId12"/>
  </p:sldIdLst>
  <p:sldSz cx="9144000" cy="5143500" type="screen16x9"/>
  <p:notesSz cx="6858000" cy="9144000"/>
  <p:embeddedFontLst>
    <p:embeddedFont>
      <p:font typeface="Poppins" charset="0"/>
      <p:regular r:id="rId14"/>
      <p:bold r:id="rId15"/>
      <p:italic r:id="rId16"/>
      <p:boldItalic r:id="rId17"/>
    </p:embeddedFont>
    <p:embeddedFont>
      <p:font typeface="Algerian" pitchFamily="82" charset="0"/>
      <p:regular r:id="rId18"/>
    </p:embeddedFont>
    <p:embeddedFont>
      <p:font typeface="Arial Black" pitchFamily="34" charset="0"/>
      <p:bold r:id="rId19"/>
    </p:embeddedFont>
    <p:embeddedFont>
      <p:font typeface="Inter" charset="0"/>
      <p:regular r:id="rId20"/>
      <p:bold r:id="rId21"/>
    </p:embeddedFont>
    <p:embeddedFont>
      <p:font typeface="Anaheim" charset="0"/>
      <p:regular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3AA416EC-10E4-413F-89D5-26F168603727}">
  <a:tblStyle styleId="{3AA416EC-10E4-413F-89D5-26F16860372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736" y="-156"/>
      </p:cViewPr>
      <p:guideLst>
        <p:guide orient="horz" pos="162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 xmlns:p14="http://schemas.microsoft.com/office/powerpoint/2010/main" val="72268779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e1d838b627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e1d838b62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e1d838b62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ea859cc0c3_0_550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ea859cc0c3_0_550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ea859cc0c3_0_550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ea859cc0c3_0_550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ea859cc0c3_0_550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ea859cc0c3_0_550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ea9947a512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ea9947a51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ea859cc0c3_0_55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ea859cc0c3_0_55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ea859cc0c3_0_55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1ea859cc0c3_0_55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ea859cc0c3_0_55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ea859cc0c3_0_55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e1d838b62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e1d838b62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6187900" y="2740750"/>
            <a:ext cx="3242550" cy="2866401"/>
          </a:xfrm>
          <a:prstGeom prst="rect">
            <a:avLst/>
          </a:prstGeom>
          <a:noFill/>
          <a:ln>
            <a:noFill/>
          </a:ln>
        </p:spPr>
      </p:pic>
      <p:pic>
        <p:nvPicPr>
          <p:cNvPr id="10" name="Google Shape;10;p2"/>
          <p:cNvPicPr preferRelativeResize="0"/>
          <p:nvPr/>
        </p:nvPicPr>
        <p:blipFill>
          <a:blip r:embed="rId3">
            <a:alphaModFix/>
          </a:blip>
          <a:stretch>
            <a:fillRect/>
          </a:stretch>
        </p:blipFill>
        <p:spPr>
          <a:xfrm rot="-1772020">
            <a:off x="239180" y="-461611"/>
            <a:ext cx="2427491" cy="2869275"/>
          </a:xfrm>
          <a:prstGeom prst="rect">
            <a:avLst/>
          </a:prstGeom>
          <a:noFill/>
          <a:ln>
            <a:noFill/>
          </a:ln>
        </p:spPr>
      </p:pic>
      <p:pic>
        <p:nvPicPr>
          <p:cNvPr id="11" name="Google Shape;11;p2"/>
          <p:cNvPicPr preferRelativeResize="0"/>
          <p:nvPr/>
        </p:nvPicPr>
        <p:blipFill>
          <a:blip r:embed="rId4">
            <a:alphaModFix/>
          </a:blip>
          <a:stretch>
            <a:fillRect/>
          </a:stretch>
        </p:blipFill>
        <p:spPr>
          <a:xfrm>
            <a:off x="46866" y="2926050"/>
            <a:ext cx="1758718" cy="2089347"/>
          </a:xfrm>
          <a:prstGeom prst="rect">
            <a:avLst/>
          </a:prstGeom>
          <a:noFill/>
          <a:ln>
            <a:noFill/>
          </a:ln>
        </p:spPr>
      </p:pic>
      <p:pic>
        <p:nvPicPr>
          <p:cNvPr id="12" name="Google Shape;12;p2"/>
          <p:cNvPicPr preferRelativeResize="0"/>
          <p:nvPr/>
        </p:nvPicPr>
        <p:blipFill>
          <a:blip r:embed="rId5">
            <a:alphaModFix/>
          </a:blip>
          <a:stretch>
            <a:fillRect/>
          </a:stretch>
        </p:blipFill>
        <p:spPr>
          <a:xfrm rot="-429693">
            <a:off x="6649190" y="240144"/>
            <a:ext cx="1807370" cy="1465765"/>
          </a:xfrm>
          <a:prstGeom prst="rect">
            <a:avLst/>
          </a:prstGeom>
          <a:noFill/>
          <a:ln>
            <a:noFill/>
          </a:ln>
        </p:spPr>
      </p:pic>
      <p:sp>
        <p:nvSpPr>
          <p:cNvPr id="13" name="Google Shape;13;p2"/>
          <p:cNvSpPr/>
          <p:nvPr/>
        </p:nvSpPr>
        <p:spPr>
          <a:xfrm>
            <a:off x="1338200" y="752725"/>
            <a:ext cx="6467700" cy="36381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14" name="Google Shape;14;p2"/>
          <p:cNvSpPr txBox="1">
            <a:spLocks noGrp="1"/>
          </p:cNvSpPr>
          <p:nvPr>
            <p:ph type="ctrTitle"/>
          </p:nvPr>
        </p:nvSpPr>
        <p:spPr>
          <a:xfrm>
            <a:off x="1677750" y="1481550"/>
            <a:ext cx="5788500" cy="21804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pic>
        <p:nvPicPr>
          <p:cNvPr id="16" name="Google Shape;16;p3"/>
          <p:cNvPicPr preferRelativeResize="0"/>
          <p:nvPr/>
        </p:nvPicPr>
        <p:blipFill>
          <a:blip r:embed="rId2">
            <a:alphaModFix/>
          </a:blip>
          <a:stretch>
            <a:fillRect/>
          </a:stretch>
        </p:blipFill>
        <p:spPr>
          <a:xfrm rot="2564540">
            <a:off x="5967976" y="-152361"/>
            <a:ext cx="1757600" cy="2077470"/>
          </a:xfrm>
          <a:prstGeom prst="rect">
            <a:avLst/>
          </a:prstGeom>
          <a:noFill/>
          <a:ln>
            <a:noFill/>
          </a:ln>
        </p:spPr>
      </p:pic>
      <p:pic>
        <p:nvPicPr>
          <p:cNvPr id="17" name="Google Shape;17;p3"/>
          <p:cNvPicPr preferRelativeResize="0"/>
          <p:nvPr/>
        </p:nvPicPr>
        <p:blipFill>
          <a:blip r:embed="rId3">
            <a:alphaModFix/>
          </a:blip>
          <a:stretch>
            <a:fillRect/>
          </a:stretch>
        </p:blipFill>
        <p:spPr>
          <a:xfrm rot="9831346">
            <a:off x="170511" y="2984434"/>
            <a:ext cx="3325630" cy="2397431"/>
          </a:xfrm>
          <a:prstGeom prst="rect">
            <a:avLst/>
          </a:prstGeom>
          <a:noFill/>
          <a:ln>
            <a:noFill/>
          </a:ln>
        </p:spPr>
      </p:pic>
      <p:sp>
        <p:nvSpPr>
          <p:cNvPr id="18" name="Google Shape;18;p3"/>
          <p:cNvSpPr/>
          <p:nvPr/>
        </p:nvSpPr>
        <p:spPr>
          <a:xfrm>
            <a:off x="1338200" y="752725"/>
            <a:ext cx="6467700" cy="36381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19" name="Google Shape;19;p3"/>
          <p:cNvSpPr txBox="1">
            <a:spLocks noGrp="1"/>
          </p:cNvSpPr>
          <p:nvPr>
            <p:ph type="title"/>
          </p:nvPr>
        </p:nvSpPr>
        <p:spPr>
          <a:xfrm>
            <a:off x="1820925" y="2384100"/>
            <a:ext cx="5502300" cy="12696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title" idx="2" hasCustomPrompt="1"/>
          </p:nvPr>
        </p:nvSpPr>
        <p:spPr>
          <a:xfrm>
            <a:off x="3925875" y="1489800"/>
            <a:ext cx="1268400" cy="8943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pic>
        <p:nvPicPr>
          <p:cNvPr id="29" name="Google Shape;29;p5"/>
          <p:cNvPicPr preferRelativeResize="0"/>
          <p:nvPr/>
        </p:nvPicPr>
        <p:blipFill>
          <a:blip r:embed="rId2">
            <a:alphaModFix/>
          </a:blip>
          <a:stretch>
            <a:fillRect/>
          </a:stretch>
        </p:blipFill>
        <p:spPr>
          <a:xfrm>
            <a:off x="3132186" y="3878875"/>
            <a:ext cx="2535630" cy="2089349"/>
          </a:xfrm>
          <a:prstGeom prst="rect">
            <a:avLst/>
          </a:prstGeom>
          <a:noFill/>
          <a:ln>
            <a:noFill/>
          </a:ln>
        </p:spPr>
      </p:pic>
      <p:pic>
        <p:nvPicPr>
          <p:cNvPr id="30" name="Google Shape;30;p5"/>
          <p:cNvPicPr preferRelativeResize="0"/>
          <p:nvPr/>
        </p:nvPicPr>
        <p:blipFill>
          <a:blip r:embed="rId3">
            <a:alphaModFix/>
          </a:blip>
          <a:stretch>
            <a:fillRect/>
          </a:stretch>
        </p:blipFill>
        <p:spPr>
          <a:xfrm>
            <a:off x="7905124" y="-420749"/>
            <a:ext cx="1471275" cy="1739050"/>
          </a:xfrm>
          <a:prstGeom prst="rect">
            <a:avLst/>
          </a:prstGeom>
          <a:noFill/>
          <a:ln>
            <a:noFill/>
          </a:ln>
        </p:spPr>
      </p:pic>
      <p:pic>
        <p:nvPicPr>
          <p:cNvPr id="31" name="Google Shape;31;p5"/>
          <p:cNvPicPr preferRelativeResize="0"/>
          <p:nvPr/>
        </p:nvPicPr>
        <p:blipFill>
          <a:blip r:embed="rId4">
            <a:alphaModFix/>
          </a:blip>
          <a:stretch>
            <a:fillRect/>
          </a:stretch>
        </p:blipFill>
        <p:spPr>
          <a:xfrm rot="-3074751">
            <a:off x="-1078006" y="-351147"/>
            <a:ext cx="3216737" cy="3808544"/>
          </a:xfrm>
          <a:prstGeom prst="rect">
            <a:avLst/>
          </a:prstGeom>
          <a:noFill/>
          <a:ln>
            <a:noFill/>
          </a:ln>
        </p:spPr>
      </p:pic>
      <p:sp>
        <p:nvSpPr>
          <p:cNvPr id="32" name="Google Shape;32;p5"/>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33" name="Google Shape;33;p5"/>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Poppins"/>
              <a:buNone/>
              <a:defRPr sz="2400" b="1">
                <a:latin typeface="Poppins"/>
                <a:ea typeface="Poppins"/>
                <a:cs typeface="Poppins"/>
                <a:sym typeface="Poppins"/>
              </a:defRPr>
            </a:lvl1pPr>
            <a:lvl2pPr lvl="1" algn="ctr">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4" name="Google Shape;34;p5"/>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Poppins"/>
              <a:buNone/>
              <a:defRPr sz="24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5" name="Google Shape;35;p5"/>
          <p:cNvSpPr txBox="1">
            <a:spLocks noGrp="1"/>
          </p:cNvSpPr>
          <p:nvPr>
            <p:ph type="subTitle" idx="3"/>
          </p:nvPr>
        </p:nvSpPr>
        <p:spPr>
          <a:xfrm>
            <a:off x="1290750" y="3037934"/>
            <a:ext cx="2907600" cy="1018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6" name="Google Shape;36;p5"/>
          <p:cNvSpPr txBox="1">
            <a:spLocks noGrp="1"/>
          </p:cNvSpPr>
          <p:nvPr>
            <p:ph type="subTitle" idx="4"/>
          </p:nvPr>
        </p:nvSpPr>
        <p:spPr>
          <a:xfrm>
            <a:off x="4945625" y="3037934"/>
            <a:ext cx="2907600" cy="1018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7" name="Google Shape;37;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pic>
        <p:nvPicPr>
          <p:cNvPr id="39" name="Google Shape;39;p6"/>
          <p:cNvPicPr preferRelativeResize="0"/>
          <p:nvPr/>
        </p:nvPicPr>
        <p:blipFill>
          <a:blip r:embed="rId2">
            <a:alphaModFix/>
          </a:blip>
          <a:stretch>
            <a:fillRect/>
          </a:stretch>
        </p:blipFill>
        <p:spPr>
          <a:xfrm rot="9831347">
            <a:off x="-437396" y="-741079"/>
            <a:ext cx="3741343" cy="2697109"/>
          </a:xfrm>
          <a:prstGeom prst="rect">
            <a:avLst/>
          </a:prstGeom>
          <a:noFill/>
          <a:ln>
            <a:noFill/>
          </a:ln>
        </p:spPr>
      </p:pic>
      <p:pic>
        <p:nvPicPr>
          <p:cNvPr id="40" name="Google Shape;40;p6"/>
          <p:cNvPicPr preferRelativeResize="0"/>
          <p:nvPr/>
        </p:nvPicPr>
        <p:blipFill>
          <a:blip r:embed="rId3">
            <a:alphaModFix/>
          </a:blip>
          <a:stretch>
            <a:fillRect/>
          </a:stretch>
        </p:blipFill>
        <p:spPr>
          <a:xfrm rot="-4635493">
            <a:off x="2274795" y="2906403"/>
            <a:ext cx="3216735" cy="3808545"/>
          </a:xfrm>
          <a:prstGeom prst="rect">
            <a:avLst/>
          </a:prstGeom>
          <a:noFill/>
          <a:ln>
            <a:noFill/>
          </a:ln>
        </p:spPr>
      </p:pic>
      <p:sp>
        <p:nvSpPr>
          <p:cNvPr id="41" name="Google Shape;41;p6"/>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42" name="Google Shape;42;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3" name="Google Shape;43;p6"/>
          <p:cNvPicPr preferRelativeResize="0"/>
          <p:nvPr/>
        </p:nvPicPr>
        <p:blipFill>
          <a:blip r:embed="rId4">
            <a:alphaModFix/>
          </a:blip>
          <a:stretch>
            <a:fillRect/>
          </a:stretch>
        </p:blipFill>
        <p:spPr>
          <a:xfrm>
            <a:off x="8261087" y="0"/>
            <a:ext cx="759352" cy="89754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4"/>
        <p:cNvGrpSpPr/>
        <p:nvPr/>
      </p:nvGrpSpPr>
      <p:grpSpPr>
        <a:xfrm>
          <a:off x="0" y="0"/>
          <a:ext cx="0" cy="0"/>
          <a:chOff x="0" y="0"/>
          <a:chExt cx="0" cy="0"/>
        </a:xfrm>
      </p:grpSpPr>
      <p:pic>
        <p:nvPicPr>
          <p:cNvPr id="45" name="Google Shape;45;p7"/>
          <p:cNvPicPr preferRelativeResize="0"/>
          <p:nvPr/>
        </p:nvPicPr>
        <p:blipFill>
          <a:blip r:embed="rId2">
            <a:alphaModFix/>
          </a:blip>
          <a:stretch>
            <a:fillRect/>
          </a:stretch>
        </p:blipFill>
        <p:spPr>
          <a:xfrm>
            <a:off x="-438725" y="2316475"/>
            <a:ext cx="2303900" cy="2737001"/>
          </a:xfrm>
          <a:prstGeom prst="rect">
            <a:avLst/>
          </a:prstGeom>
          <a:noFill/>
          <a:ln>
            <a:noFill/>
          </a:ln>
        </p:spPr>
      </p:pic>
      <p:pic>
        <p:nvPicPr>
          <p:cNvPr id="46" name="Google Shape;46;p7"/>
          <p:cNvPicPr preferRelativeResize="0"/>
          <p:nvPr/>
        </p:nvPicPr>
        <p:blipFill>
          <a:blip r:embed="rId3">
            <a:alphaModFix/>
          </a:blip>
          <a:stretch>
            <a:fillRect/>
          </a:stretch>
        </p:blipFill>
        <p:spPr>
          <a:xfrm rot="-3857955">
            <a:off x="3358330" y="-1280761"/>
            <a:ext cx="2427491" cy="2869273"/>
          </a:xfrm>
          <a:prstGeom prst="rect">
            <a:avLst/>
          </a:prstGeom>
          <a:noFill/>
          <a:ln>
            <a:noFill/>
          </a:ln>
        </p:spPr>
      </p:pic>
      <p:sp>
        <p:nvSpPr>
          <p:cNvPr id="47" name="Google Shape;47;p7"/>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48" name="Google Shape;48;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9" name="Google Shape;49;p7"/>
          <p:cNvSpPr txBox="1">
            <a:spLocks noGrp="1"/>
          </p:cNvSpPr>
          <p:nvPr>
            <p:ph type="body" idx="1"/>
          </p:nvPr>
        </p:nvSpPr>
        <p:spPr>
          <a:xfrm>
            <a:off x="726450" y="1754975"/>
            <a:ext cx="4015200" cy="21519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50" name="Google Shape;50;p7"/>
          <p:cNvSpPr>
            <a:spLocks noGrp="1"/>
          </p:cNvSpPr>
          <p:nvPr>
            <p:ph type="pic" idx="2"/>
          </p:nvPr>
        </p:nvSpPr>
        <p:spPr>
          <a:xfrm>
            <a:off x="4976975" y="1374425"/>
            <a:ext cx="3232800" cy="2913000"/>
          </a:xfrm>
          <a:prstGeom prst="rect">
            <a:avLst/>
          </a:prstGeom>
          <a:noFill/>
          <a:ln>
            <a:noFill/>
          </a:ln>
        </p:spPr>
      </p:sp>
      <p:pic>
        <p:nvPicPr>
          <p:cNvPr id="51" name="Google Shape;51;p7"/>
          <p:cNvPicPr preferRelativeResize="0"/>
          <p:nvPr/>
        </p:nvPicPr>
        <p:blipFill>
          <a:blip r:embed="rId4">
            <a:alphaModFix/>
          </a:blip>
          <a:stretch>
            <a:fillRect/>
          </a:stretch>
        </p:blipFill>
        <p:spPr>
          <a:xfrm>
            <a:off x="7581000" y="3718075"/>
            <a:ext cx="2004350" cy="17718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pic>
        <p:nvPicPr>
          <p:cNvPr id="53" name="Google Shape;53;p8"/>
          <p:cNvPicPr preferRelativeResize="0"/>
          <p:nvPr/>
        </p:nvPicPr>
        <p:blipFill>
          <a:blip r:embed="rId2">
            <a:alphaModFix/>
          </a:blip>
          <a:stretch>
            <a:fillRect/>
          </a:stretch>
        </p:blipFill>
        <p:spPr>
          <a:xfrm rot="2564540">
            <a:off x="6914801" y="3314739"/>
            <a:ext cx="1757600" cy="2077470"/>
          </a:xfrm>
          <a:prstGeom prst="rect">
            <a:avLst/>
          </a:prstGeom>
          <a:noFill/>
          <a:ln>
            <a:noFill/>
          </a:ln>
        </p:spPr>
      </p:pic>
      <p:pic>
        <p:nvPicPr>
          <p:cNvPr id="54" name="Google Shape;54;p8"/>
          <p:cNvPicPr preferRelativeResize="0"/>
          <p:nvPr/>
        </p:nvPicPr>
        <p:blipFill>
          <a:blip r:embed="rId3">
            <a:alphaModFix/>
          </a:blip>
          <a:stretch>
            <a:fillRect/>
          </a:stretch>
        </p:blipFill>
        <p:spPr>
          <a:xfrm rot="9831347">
            <a:off x="-513596" y="-512479"/>
            <a:ext cx="3741343" cy="2697109"/>
          </a:xfrm>
          <a:prstGeom prst="rect">
            <a:avLst/>
          </a:prstGeom>
          <a:noFill/>
          <a:ln>
            <a:noFill/>
          </a:ln>
        </p:spPr>
      </p:pic>
      <p:sp>
        <p:nvSpPr>
          <p:cNvPr id="55" name="Google Shape;55;p8"/>
          <p:cNvSpPr/>
          <p:nvPr/>
        </p:nvSpPr>
        <p:spPr>
          <a:xfrm>
            <a:off x="1338200" y="752725"/>
            <a:ext cx="6467700" cy="36381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56" name="Google Shape;56;p8"/>
          <p:cNvSpPr txBox="1">
            <a:spLocks noGrp="1"/>
          </p:cNvSpPr>
          <p:nvPr>
            <p:ph type="title"/>
          </p:nvPr>
        </p:nvSpPr>
        <p:spPr>
          <a:xfrm>
            <a:off x="1388100" y="1307100"/>
            <a:ext cx="6367800" cy="25293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7"/>
        <p:cNvGrpSpPr/>
        <p:nvPr/>
      </p:nvGrpSpPr>
      <p:grpSpPr>
        <a:xfrm>
          <a:off x="0" y="0"/>
          <a:ext cx="0" cy="0"/>
          <a:chOff x="0" y="0"/>
          <a:chExt cx="0" cy="0"/>
        </a:xfrm>
      </p:grpSpPr>
      <p:pic>
        <p:nvPicPr>
          <p:cNvPr id="58" name="Google Shape;58;p9"/>
          <p:cNvPicPr preferRelativeResize="0"/>
          <p:nvPr/>
        </p:nvPicPr>
        <p:blipFill>
          <a:blip r:embed="rId2">
            <a:alphaModFix/>
          </a:blip>
          <a:stretch>
            <a:fillRect/>
          </a:stretch>
        </p:blipFill>
        <p:spPr>
          <a:xfrm rot="-4635493">
            <a:off x="2274795" y="2906403"/>
            <a:ext cx="3216735" cy="3808545"/>
          </a:xfrm>
          <a:prstGeom prst="rect">
            <a:avLst/>
          </a:prstGeom>
          <a:noFill/>
          <a:ln>
            <a:noFill/>
          </a:ln>
        </p:spPr>
      </p:pic>
      <p:pic>
        <p:nvPicPr>
          <p:cNvPr id="59" name="Google Shape;59;p9"/>
          <p:cNvPicPr preferRelativeResize="0"/>
          <p:nvPr/>
        </p:nvPicPr>
        <p:blipFill>
          <a:blip r:embed="rId3">
            <a:alphaModFix/>
          </a:blip>
          <a:stretch>
            <a:fillRect/>
          </a:stretch>
        </p:blipFill>
        <p:spPr>
          <a:xfrm>
            <a:off x="-430164" y="-382850"/>
            <a:ext cx="2535630" cy="2089349"/>
          </a:xfrm>
          <a:prstGeom prst="rect">
            <a:avLst/>
          </a:prstGeom>
          <a:noFill/>
          <a:ln>
            <a:noFill/>
          </a:ln>
        </p:spPr>
      </p:pic>
      <p:sp>
        <p:nvSpPr>
          <p:cNvPr id="60" name="Google Shape;60;p9"/>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pic>
        <p:nvPicPr>
          <p:cNvPr id="61" name="Google Shape;61;p9"/>
          <p:cNvPicPr preferRelativeResize="0"/>
          <p:nvPr/>
        </p:nvPicPr>
        <p:blipFill>
          <a:blip r:embed="rId4">
            <a:alphaModFix/>
          </a:blip>
          <a:stretch>
            <a:fillRect/>
          </a:stretch>
        </p:blipFill>
        <p:spPr>
          <a:xfrm>
            <a:off x="8261087" y="0"/>
            <a:ext cx="759352" cy="897549"/>
          </a:xfrm>
          <a:prstGeom prst="rect">
            <a:avLst/>
          </a:prstGeom>
          <a:noFill/>
          <a:ln>
            <a:noFill/>
          </a:ln>
        </p:spPr>
      </p:pic>
      <p:sp>
        <p:nvSpPr>
          <p:cNvPr id="62" name="Google Shape;62;p9"/>
          <p:cNvSpPr txBox="1">
            <a:spLocks noGrp="1"/>
          </p:cNvSpPr>
          <p:nvPr>
            <p:ph type="subTitle" idx="1"/>
          </p:nvPr>
        </p:nvSpPr>
        <p:spPr>
          <a:xfrm>
            <a:off x="720064" y="1732525"/>
            <a:ext cx="3597000" cy="2389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63" name="Google Shape;63;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4" name="Google Shape;64;p9"/>
          <p:cNvSpPr txBox="1">
            <a:spLocks noGrp="1"/>
          </p:cNvSpPr>
          <p:nvPr>
            <p:ph type="subTitle" idx="2"/>
          </p:nvPr>
        </p:nvSpPr>
        <p:spPr>
          <a:xfrm>
            <a:off x="4826936" y="1732525"/>
            <a:ext cx="3597000" cy="2389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740550" y="3910025"/>
            <a:ext cx="7662900" cy="693900"/>
          </a:xfrm>
          <a:prstGeom prst="rect">
            <a:avLst/>
          </a:prstGeom>
          <a:solidFill>
            <a:schemeClr val="accent2"/>
          </a:solidFill>
          <a:ln>
            <a:noFill/>
          </a:ln>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lt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7"/>
        <p:cNvGrpSpPr/>
        <p:nvPr/>
      </p:nvGrpSpPr>
      <p:grpSpPr>
        <a:xfrm>
          <a:off x="0" y="0"/>
          <a:ext cx="0" cy="0"/>
          <a:chOff x="0" y="0"/>
          <a:chExt cx="0" cy="0"/>
        </a:xfrm>
      </p:grpSpPr>
      <p:pic>
        <p:nvPicPr>
          <p:cNvPr id="68" name="Google Shape;68;p11"/>
          <p:cNvPicPr preferRelativeResize="0"/>
          <p:nvPr/>
        </p:nvPicPr>
        <p:blipFill>
          <a:blip r:embed="rId2">
            <a:alphaModFix/>
          </a:blip>
          <a:stretch>
            <a:fillRect/>
          </a:stretch>
        </p:blipFill>
        <p:spPr>
          <a:xfrm>
            <a:off x="3132186" y="3878875"/>
            <a:ext cx="2535630" cy="2089349"/>
          </a:xfrm>
          <a:prstGeom prst="rect">
            <a:avLst/>
          </a:prstGeom>
          <a:noFill/>
          <a:ln>
            <a:noFill/>
          </a:ln>
        </p:spPr>
      </p:pic>
      <p:pic>
        <p:nvPicPr>
          <p:cNvPr id="69" name="Google Shape;69;p11"/>
          <p:cNvPicPr preferRelativeResize="0"/>
          <p:nvPr/>
        </p:nvPicPr>
        <p:blipFill>
          <a:blip r:embed="rId3">
            <a:alphaModFix/>
          </a:blip>
          <a:stretch>
            <a:fillRect/>
          </a:stretch>
        </p:blipFill>
        <p:spPr>
          <a:xfrm>
            <a:off x="7905124" y="-420749"/>
            <a:ext cx="1471275" cy="1739050"/>
          </a:xfrm>
          <a:prstGeom prst="rect">
            <a:avLst/>
          </a:prstGeom>
          <a:noFill/>
          <a:ln>
            <a:noFill/>
          </a:ln>
        </p:spPr>
      </p:pic>
      <p:pic>
        <p:nvPicPr>
          <p:cNvPr id="70" name="Google Shape;70;p11"/>
          <p:cNvPicPr preferRelativeResize="0"/>
          <p:nvPr/>
        </p:nvPicPr>
        <p:blipFill>
          <a:blip r:embed="rId4">
            <a:alphaModFix/>
          </a:blip>
          <a:stretch>
            <a:fillRect/>
          </a:stretch>
        </p:blipFill>
        <p:spPr>
          <a:xfrm rot="-3074751">
            <a:off x="-1078006" y="-351147"/>
            <a:ext cx="3216737" cy="3808544"/>
          </a:xfrm>
          <a:prstGeom prst="rect">
            <a:avLst/>
          </a:prstGeom>
          <a:noFill/>
          <a:ln>
            <a:noFill/>
          </a:ln>
        </p:spPr>
      </p:pic>
      <p:sp>
        <p:nvSpPr>
          <p:cNvPr id="71" name="Google Shape;71;p11"/>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72" name="Google Shape;72;p11"/>
          <p:cNvSpPr txBox="1">
            <a:spLocks noGrp="1"/>
          </p:cNvSpPr>
          <p:nvPr>
            <p:ph type="title" hasCustomPrompt="1"/>
          </p:nvPr>
        </p:nvSpPr>
        <p:spPr>
          <a:xfrm>
            <a:off x="1284000" y="1952850"/>
            <a:ext cx="6576000" cy="7995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3" name="Google Shape;73;p11"/>
          <p:cNvSpPr txBox="1">
            <a:spLocks noGrp="1"/>
          </p:cNvSpPr>
          <p:nvPr>
            <p:ph type="subTitle" idx="1"/>
          </p:nvPr>
        </p:nvSpPr>
        <p:spPr>
          <a:xfrm>
            <a:off x="1284000" y="2816250"/>
            <a:ext cx="6576000" cy="374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4"/>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p:cSld name="BLANK_1_1_1_1_2">
    <p:spTree>
      <p:nvGrpSpPr>
        <p:cNvPr id="1" name="Shape 75"/>
        <p:cNvGrpSpPr/>
        <p:nvPr/>
      </p:nvGrpSpPr>
      <p:grpSpPr>
        <a:xfrm>
          <a:off x="0" y="0"/>
          <a:ext cx="0" cy="0"/>
          <a:chOff x="0" y="0"/>
          <a:chExt cx="0" cy="0"/>
        </a:xfrm>
      </p:grpSpPr>
      <p:pic>
        <p:nvPicPr>
          <p:cNvPr id="76" name="Google Shape;76;p13"/>
          <p:cNvPicPr preferRelativeResize="0"/>
          <p:nvPr/>
        </p:nvPicPr>
        <p:blipFill>
          <a:blip r:embed="rId2">
            <a:alphaModFix/>
          </a:blip>
          <a:stretch>
            <a:fillRect/>
          </a:stretch>
        </p:blipFill>
        <p:spPr>
          <a:xfrm rot="-1373723">
            <a:off x="-395012" y="915751"/>
            <a:ext cx="1763168" cy="2089346"/>
          </a:xfrm>
          <a:prstGeom prst="rect">
            <a:avLst/>
          </a:prstGeom>
          <a:noFill/>
          <a:ln>
            <a:noFill/>
          </a:ln>
        </p:spPr>
      </p:pic>
      <p:sp>
        <p:nvSpPr>
          <p:cNvPr id="77" name="Google Shape;77;p13"/>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pic>
        <p:nvPicPr>
          <p:cNvPr id="78" name="Google Shape;78;p13"/>
          <p:cNvPicPr preferRelativeResize="0"/>
          <p:nvPr/>
        </p:nvPicPr>
        <p:blipFill>
          <a:blip r:embed="rId3">
            <a:alphaModFix/>
          </a:blip>
          <a:stretch>
            <a:fillRect/>
          </a:stretch>
        </p:blipFill>
        <p:spPr>
          <a:xfrm>
            <a:off x="5831320" y="-467843"/>
            <a:ext cx="1415205" cy="1251037"/>
          </a:xfrm>
          <a:prstGeom prst="rect">
            <a:avLst/>
          </a:prstGeom>
          <a:noFill/>
          <a:ln>
            <a:noFill/>
          </a:ln>
        </p:spPr>
      </p:pic>
      <p:sp>
        <p:nvSpPr>
          <p:cNvPr id="79" name="Google Shape;79;p13"/>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0" name="Google Shape;80;p13"/>
          <p:cNvSpPr txBox="1">
            <a:spLocks noGrp="1"/>
          </p:cNvSpPr>
          <p:nvPr>
            <p:ph type="title" idx="2" hasCustomPrompt="1"/>
          </p:nvPr>
        </p:nvSpPr>
        <p:spPr>
          <a:xfrm>
            <a:off x="1179887" y="1501274"/>
            <a:ext cx="733500" cy="733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a:spLocks noGrp="1"/>
          </p:cNvSpPr>
          <p:nvPr>
            <p:ph type="subTitle" idx="1"/>
          </p:nvPr>
        </p:nvSpPr>
        <p:spPr>
          <a:xfrm>
            <a:off x="2089225" y="1501276"/>
            <a:ext cx="4179600" cy="733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Poppins"/>
              <a:buNone/>
              <a:defRPr sz="2400" b="1">
                <a:latin typeface="Poppins"/>
                <a:ea typeface="Poppins"/>
                <a:cs typeface="Poppins"/>
                <a:sym typeface="Poppins"/>
              </a:defRPr>
            </a:lvl1pPr>
            <a:lvl2pPr lvl="1" rtl="0">
              <a:lnSpc>
                <a:spcPct val="100000"/>
              </a:lnSpc>
              <a:spcBef>
                <a:spcPts val="0"/>
              </a:spcBef>
              <a:spcAft>
                <a:spcPts val="0"/>
              </a:spcAft>
              <a:buSzPts val="2400"/>
              <a:buFont typeface="Poppins"/>
              <a:buNone/>
              <a:defRPr sz="2400" b="1">
                <a:latin typeface="Poppins"/>
                <a:ea typeface="Poppins"/>
                <a:cs typeface="Poppins"/>
                <a:sym typeface="Poppins"/>
              </a:defRPr>
            </a:lvl2pPr>
            <a:lvl3pPr lvl="2" rtl="0">
              <a:lnSpc>
                <a:spcPct val="100000"/>
              </a:lnSpc>
              <a:spcBef>
                <a:spcPts val="0"/>
              </a:spcBef>
              <a:spcAft>
                <a:spcPts val="0"/>
              </a:spcAft>
              <a:buSzPts val="2400"/>
              <a:buFont typeface="Poppins"/>
              <a:buNone/>
              <a:defRPr sz="2400" b="1">
                <a:latin typeface="Poppins"/>
                <a:ea typeface="Poppins"/>
                <a:cs typeface="Poppins"/>
                <a:sym typeface="Poppins"/>
              </a:defRPr>
            </a:lvl3pPr>
            <a:lvl4pPr lvl="3" rtl="0">
              <a:lnSpc>
                <a:spcPct val="100000"/>
              </a:lnSpc>
              <a:spcBef>
                <a:spcPts val="0"/>
              </a:spcBef>
              <a:spcAft>
                <a:spcPts val="0"/>
              </a:spcAft>
              <a:buSzPts val="2400"/>
              <a:buFont typeface="Poppins"/>
              <a:buNone/>
              <a:defRPr sz="2400" b="1">
                <a:latin typeface="Poppins"/>
                <a:ea typeface="Poppins"/>
                <a:cs typeface="Poppins"/>
                <a:sym typeface="Poppins"/>
              </a:defRPr>
            </a:lvl4pPr>
            <a:lvl5pPr lvl="4" rtl="0">
              <a:lnSpc>
                <a:spcPct val="100000"/>
              </a:lnSpc>
              <a:spcBef>
                <a:spcPts val="0"/>
              </a:spcBef>
              <a:spcAft>
                <a:spcPts val="0"/>
              </a:spcAft>
              <a:buSzPts val="2400"/>
              <a:buFont typeface="Poppins"/>
              <a:buNone/>
              <a:defRPr sz="2400" b="1">
                <a:latin typeface="Poppins"/>
                <a:ea typeface="Poppins"/>
                <a:cs typeface="Poppins"/>
                <a:sym typeface="Poppins"/>
              </a:defRPr>
            </a:lvl5pPr>
            <a:lvl6pPr lvl="5" rtl="0">
              <a:lnSpc>
                <a:spcPct val="100000"/>
              </a:lnSpc>
              <a:spcBef>
                <a:spcPts val="0"/>
              </a:spcBef>
              <a:spcAft>
                <a:spcPts val="0"/>
              </a:spcAft>
              <a:buSzPts val="2400"/>
              <a:buFont typeface="Poppins"/>
              <a:buNone/>
              <a:defRPr sz="2400" b="1">
                <a:latin typeface="Poppins"/>
                <a:ea typeface="Poppins"/>
                <a:cs typeface="Poppins"/>
                <a:sym typeface="Poppins"/>
              </a:defRPr>
            </a:lvl6pPr>
            <a:lvl7pPr lvl="6" rtl="0">
              <a:lnSpc>
                <a:spcPct val="100000"/>
              </a:lnSpc>
              <a:spcBef>
                <a:spcPts val="0"/>
              </a:spcBef>
              <a:spcAft>
                <a:spcPts val="0"/>
              </a:spcAft>
              <a:buSzPts val="2400"/>
              <a:buFont typeface="Poppins"/>
              <a:buNone/>
              <a:defRPr sz="2400" b="1">
                <a:latin typeface="Poppins"/>
                <a:ea typeface="Poppins"/>
                <a:cs typeface="Poppins"/>
                <a:sym typeface="Poppins"/>
              </a:defRPr>
            </a:lvl7pPr>
            <a:lvl8pPr lvl="7" rtl="0">
              <a:lnSpc>
                <a:spcPct val="100000"/>
              </a:lnSpc>
              <a:spcBef>
                <a:spcPts val="0"/>
              </a:spcBef>
              <a:spcAft>
                <a:spcPts val="0"/>
              </a:spcAft>
              <a:buSzPts val="2400"/>
              <a:buFont typeface="Poppins"/>
              <a:buNone/>
              <a:defRPr sz="2400" b="1">
                <a:latin typeface="Poppins"/>
                <a:ea typeface="Poppins"/>
                <a:cs typeface="Poppins"/>
                <a:sym typeface="Poppins"/>
              </a:defRPr>
            </a:lvl8pPr>
            <a:lvl9pPr lvl="8"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82" name="Google Shape;82;p13"/>
          <p:cNvSpPr txBox="1">
            <a:spLocks noGrp="1"/>
          </p:cNvSpPr>
          <p:nvPr>
            <p:ph type="title" idx="3" hasCustomPrompt="1"/>
          </p:nvPr>
        </p:nvSpPr>
        <p:spPr>
          <a:xfrm>
            <a:off x="1179887" y="2475724"/>
            <a:ext cx="733500" cy="733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a:spLocks noGrp="1"/>
          </p:cNvSpPr>
          <p:nvPr>
            <p:ph type="subTitle" idx="4"/>
          </p:nvPr>
        </p:nvSpPr>
        <p:spPr>
          <a:xfrm>
            <a:off x="2089225" y="2475726"/>
            <a:ext cx="4179600" cy="733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Poppins"/>
              <a:buNone/>
              <a:defRPr sz="2400" b="1">
                <a:latin typeface="Poppins"/>
                <a:ea typeface="Poppins"/>
                <a:cs typeface="Poppins"/>
                <a:sym typeface="Poppins"/>
              </a:defRPr>
            </a:lvl1pPr>
            <a:lvl2pPr lvl="1" rtl="0">
              <a:lnSpc>
                <a:spcPct val="100000"/>
              </a:lnSpc>
              <a:spcBef>
                <a:spcPts val="0"/>
              </a:spcBef>
              <a:spcAft>
                <a:spcPts val="0"/>
              </a:spcAft>
              <a:buSzPts val="2400"/>
              <a:buFont typeface="Poppins"/>
              <a:buNone/>
              <a:defRPr sz="2400" b="1">
                <a:latin typeface="Poppins"/>
                <a:ea typeface="Poppins"/>
                <a:cs typeface="Poppins"/>
                <a:sym typeface="Poppins"/>
              </a:defRPr>
            </a:lvl2pPr>
            <a:lvl3pPr lvl="2" rtl="0">
              <a:lnSpc>
                <a:spcPct val="100000"/>
              </a:lnSpc>
              <a:spcBef>
                <a:spcPts val="0"/>
              </a:spcBef>
              <a:spcAft>
                <a:spcPts val="0"/>
              </a:spcAft>
              <a:buSzPts val="2400"/>
              <a:buFont typeface="Poppins"/>
              <a:buNone/>
              <a:defRPr sz="2400" b="1">
                <a:latin typeface="Poppins"/>
                <a:ea typeface="Poppins"/>
                <a:cs typeface="Poppins"/>
                <a:sym typeface="Poppins"/>
              </a:defRPr>
            </a:lvl3pPr>
            <a:lvl4pPr lvl="3" rtl="0">
              <a:lnSpc>
                <a:spcPct val="100000"/>
              </a:lnSpc>
              <a:spcBef>
                <a:spcPts val="0"/>
              </a:spcBef>
              <a:spcAft>
                <a:spcPts val="0"/>
              </a:spcAft>
              <a:buSzPts val="2400"/>
              <a:buFont typeface="Poppins"/>
              <a:buNone/>
              <a:defRPr sz="2400" b="1">
                <a:latin typeface="Poppins"/>
                <a:ea typeface="Poppins"/>
                <a:cs typeface="Poppins"/>
                <a:sym typeface="Poppins"/>
              </a:defRPr>
            </a:lvl4pPr>
            <a:lvl5pPr lvl="4" rtl="0">
              <a:lnSpc>
                <a:spcPct val="100000"/>
              </a:lnSpc>
              <a:spcBef>
                <a:spcPts val="0"/>
              </a:spcBef>
              <a:spcAft>
                <a:spcPts val="0"/>
              </a:spcAft>
              <a:buSzPts val="2400"/>
              <a:buFont typeface="Poppins"/>
              <a:buNone/>
              <a:defRPr sz="2400" b="1">
                <a:latin typeface="Poppins"/>
                <a:ea typeface="Poppins"/>
                <a:cs typeface="Poppins"/>
                <a:sym typeface="Poppins"/>
              </a:defRPr>
            </a:lvl5pPr>
            <a:lvl6pPr lvl="5" rtl="0">
              <a:lnSpc>
                <a:spcPct val="100000"/>
              </a:lnSpc>
              <a:spcBef>
                <a:spcPts val="0"/>
              </a:spcBef>
              <a:spcAft>
                <a:spcPts val="0"/>
              </a:spcAft>
              <a:buSzPts val="2400"/>
              <a:buFont typeface="Poppins"/>
              <a:buNone/>
              <a:defRPr sz="2400" b="1">
                <a:latin typeface="Poppins"/>
                <a:ea typeface="Poppins"/>
                <a:cs typeface="Poppins"/>
                <a:sym typeface="Poppins"/>
              </a:defRPr>
            </a:lvl6pPr>
            <a:lvl7pPr lvl="6" rtl="0">
              <a:lnSpc>
                <a:spcPct val="100000"/>
              </a:lnSpc>
              <a:spcBef>
                <a:spcPts val="0"/>
              </a:spcBef>
              <a:spcAft>
                <a:spcPts val="0"/>
              </a:spcAft>
              <a:buSzPts val="2400"/>
              <a:buFont typeface="Poppins"/>
              <a:buNone/>
              <a:defRPr sz="2400" b="1">
                <a:latin typeface="Poppins"/>
                <a:ea typeface="Poppins"/>
                <a:cs typeface="Poppins"/>
                <a:sym typeface="Poppins"/>
              </a:defRPr>
            </a:lvl7pPr>
            <a:lvl8pPr lvl="7" rtl="0">
              <a:lnSpc>
                <a:spcPct val="100000"/>
              </a:lnSpc>
              <a:spcBef>
                <a:spcPts val="0"/>
              </a:spcBef>
              <a:spcAft>
                <a:spcPts val="0"/>
              </a:spcAft>
              <a:buSzPts val="2400"/>
              <a:buFont typeface="Poppins"/>
              <a:buNone/>
              <a:defRPr sz="2400" b="1">
                <a:latin typeface="Poppins"/>
                <a:ea typeface="Poppins"/>
                <a:cs typeface="Poppins"/>
                <a:sym typeface="Poppins"/>
              </a:defRPr>
            </a:lvl8pPr>
            <a:lvl9pPr lvl="8"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84" name="Google Shape;84;p13"/>
          <p:cNvSpPr txBox="1">
            <a:spLocks noGrp="1"/>
          </p:cNvSpPr>
          <p:nvPr>
            <p:ph type="title" idx="5" hasCustomPrompt="1"/>
          </p:nvPr>
        </p:nvSpPr>
        <p:spPr>
          <a:xfrm>
            <a:off x="1179887" y="3450174"/>
            <a:ext cx="733500" cy="733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6"/>
          </p:nvPr>
        </p:nvSpPr>
        <p:spPr>
          <a:xfrm>
            <a:off x="2089225" y="3450176"/>
            <a:ext cx="4179600" cy="733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Poppins"/>
              <a:buNone/>
              <a:defRPr sz="2400" b="1">
                <a:latin typeface="Poppins"/>
                <a:ea typeface="Poppins"/>
                <a:cs typeface="Poppins"/>
                <a:sym typeface="Poppins"/>
              </a:defRPr>
            </a:lvl1pPr>
            <a:lvl2pPr lvl="1" rtl="0">
              <a:lnSpc>
                <a:spcPct val="100000"/>
              </a:lnSpc>
              <a:spcBef>
                <a:spcPts val="0"/>
              </a:spcBef>
              <a:spcAft>
                <a:spcPts val="0"/>
              </a:spcAft>
              <a:buSzPts val="2400"/>
              <a:buFont typeface="Poppins"/>
              <a:buNone/>
              <a:defRPr sz="2400" b="1">
                <a:latin typeface="Poppins"/>
                <a:ea typeface="Poppins"/>
                <a:cs typeface="Poppins"/>
                <a:sym typeface="Poppins"/>
              </a:defRPr>
            </a:lvl2pPr>
            <a:lvl3pPr lvl="2" rtl="0">
              <a:lnSpc>
                <a:spcPct val="100000"/>
              </a:lnSpc>
              <a:spcBef>
                <a:spcPts val="0"/>
              </a:spcBef>
              <a:spcAft>
                <a:spcPts val="0"/>
              </a:spcAft>
              <a:buSzPts val="2400"/>
              <a:buFont typeface="Poppins"/>
              <a:buNone/>
              <a:defRPr sz="2400" b="1">
                <a:latin typeface="Poppins"/>
                <a:ea typeface="Poppins"/>
                <a:cs typeface="Poppins"/>
                <a:sym typeface="Poppins"/>
              </a:defRPr>
            </a:lvl3pPr>
            <a:lvl4pPr lvl="3" rtl="0">
              <a:lnSpc>
                <a:spcPct val="100000"/>
              </a:lnSpc>
              <a:spcBef>
                <a:spcPts val="0"/>
              </a:spcBef>
              <a:spcAft>
                <a:spcPts val="0"/>
              </a:spcAft>
              <a:buSzPts val="2400"/>
              <a:buFont typeface="Poppins"/>
              <a:buNone/>
              <a:defRPr sz="2400" b="1">
                <a:latin typeface="Poppins"/>
                <a:ea typeface="Poppins"/>
                <a:cs typeface="Poppins"/>
                <a:sym typeface="Poppins"/>
              </a:defRPr>
            </a:lvl4pPr>
            <a:lvl5pPr lvl="4" rtl="0">
              <a:lnSpc>
                <a:spcPct val="100000"/>
              </a:lnSpc>
              <a:spcBef>
                <a:spcPts val="0"/>
              </a:spcBef>
              <a:spcAft>
                <a:spcPts val="0"/>
              </a:spcAft>
              <a:buSzPts val="2400"/>
              <a:buFont typeface="Poppins"/>
              <a:buNone/>
              <a:defRPr sz="2400" b="1">
                <a:latin typeface="Poppins"/>
                <a:ea typeface="Poppins"/>
                <a:cs typeface="Poppins"/>
                <a:sym typeface="Poppins"/>
              </a:defRPr>
            </a:lvl5pPr>
            <a:lvl6pPr lvl="5" rtl="0">
              <a:lnSpc>
                <a:spcPct val="100000"/>
              </a:lnSpc>
              <a:spcBef>
                <a:spcPts val="0"/>
              </a:spcBef>
              <a:spcAft>
                <a:spcPts val="0"/>
              </a:spcAft>
              <a:buSzPts val="2400"/>
              <a:buFont typeface="Poppins"/>
              <a:buNone/>
              <a:defRPr sz="2400" b="1">
                <a:latin typeface="Poppins"/>
                <a:ea typeface="Poppins"/>
                <a:cs typeface="Poppins"/>
                <a:sym typeface="Poppins"/>
              </a:defRPr>
            </a:lvl6pPr>
            <a:lvl7pPr lvl="6" rtl="0">
              <a:lnSpc>
                <a:spcPct val="100000"/>
              </a:lnSpc>
              <a:spcBef>
                <a:spcPts val="0"/>
              </a:spcBef>
              <a:spcAft>
                <a:spcPts val="0"/>
              </a:spcAft>
              <a:buSzPts val="2400"/>
              <a:buFont typeface="Poppins"/>
              <a:buNone/>
              <a:defRPr sz="2400" b="1">
                <a:latin typeface="Poppins"/>
                <a:ea typeface="Poppins"/>
                <a:cs typeface="Poppins"/>
                <a:sym typeface="Poppins"/>
              </a:defRPr>
            </a:lvl7pPr>
            <a:lvl8pPr lvl="7" rtl="0">
              <a:lnSpc>
                <a:spcPct val="100000"/>
              </a:lnSpc>
              <a:spcBef>
                <a:spcPts val="0"/>
              </a:spcBef>
              <a:spcAft>
                <a:spcPts val="0"/>
              </a:spcAft>
              <a:buSzPts val="2400"/>
              <a:buFont typeface="Poppins"/>
              <a:buNone/>
              <a:defRPr sz="2400" b="1">
                <a:latin typeface="Poppins"/>
                <a:ea typeface="Poppins"/>
                <a:cs typeface="Poppins"/>
                <a:sym typeface="Poppins"/>
              </a:defRPr>
            </a:lvl8pPr>
            <a:lvl9pPr lvl="8"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99"/>
        <p:cNvGrpSpPr/>
        <p:nvPr/>
      </p:nvGrpSpPr>
      <p:grpSpPr>
        <a:xfrm>
          <a:off x="0" y="0"/>
          <a:ext cx="0" cy="0"/>
          <a:chOff x="0" y="0"/>
          <a:chExt cx="0" cy="0"/>
        </a:xfrm>
      </p:grpSpPr>
      <p:pic>
        <p:nvPicPr>
          <p:cNvPr id="100" name="Google Shape;100;p16"/>
          <p:cNvPicPr preferRelativeResize="0"/>
          <p:nvPr/>
        </p:nvPicPr>
        <p:blipFill>
          <a:blip r:embed="rId2">
            <a:alphaModFix/>
          </a:blip>
          <a:stretch>
            <a:fillRect/>
          </a:stretch>
        </p:blipFill>
        <p:spPr>
          <a:xfrm>
            <a:off x="713223" y="3554975"/>
            <a:ext cx="2294075" cy="2725349"/>
          </a:xfrm>
          <a:prstGeom prst="rect">
            <a:avLst/>
          </a:prstGeom>
          <a:noFill/>
          <a:ln>
            <a:noFill/>
          </a:ln>
        </p:spPr>
      </p:pic>
      <p:pic>
        <p:nvPicPr>
          <p:cNvPr id="101" name="Google Shape;101;p16"/>
          <p:cNvPicPr preferRelativeResize="0"/>
          <p:nvPr/>
        </p:nvPicPr>
        <p:blipFill>
          <a:blip r:embed="rId3">
            <a:alphaModFix/>
          </a:blip>
          <a:stretch>
            <a:fillRect/>
          </a:stretch>
        </p:blipFill>
        <p:spPr>
          <a:xfrm rot="3350464">
            <a:off x="7273014" y="912059"/>
            <a:ext cx="2161119" cy="2554433"/>
          </a:xfrm>
          <a:prstGeom prst="rect">
            <a:avLst/>
          </a:prstGeom>
          <a:noFill/>
          <a:ln>
            <a:noFill/>
          </a:ln>
        </p:spPr>
      </p:pic>
      <p:pic>
        <p:nvPicPr>
          <p:cNvPr id="102" name="Google Shape;102;p16"/>
          <p:cNvPicPr preferRelativeResize="0"/>
          <p:nvPr/>
        </p:nvPicPr>
        <p:blipFill>
          <a:blip r:embed="rId4">
            <a:alphaModFix/>
          </a:blip>
          <a:stretch>
            <a:fillRect/>
          </a:stretch>
        </p:blipFill>
        <p:spPr>
          <a:xfrm>
            <a:off x="-430164" y="-382850"/>
            <a:ext cx="2535630" cy="2089349"/>
          </a:xfrm>
          <a:prstGeom prst="rect">
            <a:avLst/>
          </a:prstGeom>
          <a:noFill/>
          <a:ln>
            <a:noFill/>
          </a:ln>
        </p:spPr>
      </p:pic>
      <p:sp>
        <p:nvSpPr>
          <p:cNvPr id="103" name="Google Shape;103;p16"/>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104" name="Google Shape;104;p1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4">
  <p:cSld name="TITLE_ONLY_3_1">
    <p:spTree>
      <p:nvGrpSpPr>
        <p:cNvPr id="1" name="Shape 105"/>
        <p:cNvGrpSpPr/>
        <p:nvPr/>
      </p:nvGrpSpPr>
      <p:grpSpPr>
        <a:xfrm>
          <a:off x="0" y="0"/>
          <a:ext cx="0" cy="0"/>
          <a:chOff x="0" y="0"/>
          <a:chExt cx="0" cy="0"/>
        </a:xfrm>
      </p:grpSpPr>
      <p:pic>
        <p:nvPicPr>
          <p:cNvPr id="106" name="Google Shape;106;p17"/>
          <p:cNvPicPr preferRelativeResize="0"/>
          <p:nvPr/>
        </p:nvPicPr>
        <p:blipFill>
          <a:blip r:embed="rId2">
            <a:alphaModFix/>
          </a:blip>
          <a:stretch>
            <a:fillRect/>
          </a:stretch>
        </p:blipFill>
        <p:spPr>
          <a:xfrm rot="8273996" flipH="1">
            <a:off x="7010694" y="3725279"/>
            <a:ext cx="1368981" cy="1626344"/>
          </a:xfrm>
          <a:prstGeom prst="rect">
            <a:avLst/>
          </a:prstGeom>
          <a:noFill/>
          <a:ln>
            <a:noFill/>
          </a:ln>
        </p:spPr>
      </p:pic>
      <p:pic>
        <p:nvPicPr>
          <p:cNvPr id="107" name="Google Shape;107;p17"/>
          <p:cNvPicPr preferRelativeResize="0"/>
          <p:nvPr/>
        </p:nvPicPr>
        <p:blipFill>
          <a:blip r:embed="rId3">
            <a:alphaModFix/>
          </a:blip>
          <a:stretch>
            <a:fillRect/>
          </a:stretch>
        </p:blipFill>
        <p:spPr>
          <a:xfrm rot="2104757">
            <a:off x="749320" y="3559326"/>
            <a:ext cx="1880611" cy="2089345"/>
          </a:xfrm>
          <a:prstGeom prst="rect">
            <a:avLst/>
          </a:prstGeom>
          <a:noFill/>
          <a:ln>
            <a:noFill/>
          </a:ln>
        </p:spPr>
      </p:pic>
      <p:pic>
        <p:nvPicPr>
          <p:cNvPr id="108" name="Google Shape;108;p17"/>
          <p:cNvPicPr preferRelativeResize="0"/>
          <p:nvPr/>
        </p:nvPicPr>
        <p:blipFill>
          <a:blip r:embed="rId4">
            <a:alphaModFix/>
          </a:blip>
          <a:stretch>
            <a:fillRect/>
          </a:stretch>
        </p:blipFill>
        <p:spPr>
          <a:xfrm rot="8100000">
            <a:off x="-793397" y="-485869"/>
            <a:ext cx="2531548" cy="2999897"/>
          </a:xfrm>
          <a:prstGeom prst="rect">
            <a:avLst/>
          </a:prstGeom>
          <a:noFill/>
          <a:ln>
            <a:noFill/>
          </a:ln>
        </p:spPr>
      </p:pic>
      <p:pic>
        <p:nvPicPr>
          <p:cNvPr id="109" name="Google Shape;109;p17"/>
          <p:cNvPicPr preferRelativeResize="0"/>
          <p:nvPr/>
        </p:nvPicPr>
        <p:blipFill>
          <a:blip r:embed="rId5">
            <a:alphaModFix/>
          </a:blip>
          <a:stretch>
            <a:fillRect/>
          </a:stretch>
        </p:blipFill>
        <p:spPr>
          <a:xfrm rot="1861168">
            <a:off x="7556113" y="-623425"/>
            <a:ext cx="2576275" cy="2089350"/>
          </a:xfrm>
          <a:prstGeom prst="rect">
            <a:avLst/>
          </a:prstGeom>
          <a:noFill/>
          <a:ln>
            <a:noFill/>
          </a:ln>
        </p:spPr>
      </p:pic>
      <p:sp>
        <p:nvSpPr>
          <p:cNvPr id="110" name="Google Shape;110;p17"/>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111" name="Google Shape;111;p1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4"/>
        <p:cNvGrpSpPr/>
        <p:nvPr/>
      </p:nvGrpSpPr>
      <p:grpSpPr>
        <a:xfrm>
          <a:off x="0" y="0"/>
          <a:ext cx="0" cy="0"/>
          <a:chOff x="0" y="0"/>
          <a:chExt cx="0" cy="0"/>
        </a:xfrm>
      </p:grpSpPr>
      <p:pic>
        <p:nvPicPr>
          <p:cNvPr id="135" name="Google Shape;135;p21"/>
          <p:cNvPicPr preferRelativeResize="0"/>
          <p:nvPr/>
        </p:nvPicPr>
        <p:blipFill>
          <a:blip r:embed="rId2">
            <a:alphaModFix/>
          </a:blip>
          <a:stretch>
            <a:fillRect/>
          </a:stretch>
        </p:blipFill>
        <p:spPr>
          <a:xfrm rot="8100000">
            <a:off x="-417184" y="-332869"/>
            <a:ext cx="2531548" cy="2999897"/>
          </a:xfrm>
          <a:prstGeom prst="rect">
            <a:avLst/>
          </a:prstGeom>
          <a:noFill/>
          <a:ln>
            <a:noFill/>
          </a:ln>
        </p:spPr>
      </p:pic>
      <p:pic>
        <p:nvPicPr>
          <p:cNvPr id="136" name="Google Shape;136;p21"/>
          <p:cNvPicPr preferRelativeResize="0"/>
          <p:nvPr/>
        </p:nvPicPr>
        <p:blipFill>
          <a:blip r:embed="rId3">
            <a:alphaModFix/>
          </a:blip>
          <a:stretch>
            <a:fillRect/>
          </a:stretch>
        </p:blipFill>
        <p:spPr>
          <a:xfrm rot="8273996" flipH="1">
            <a:off x="6803285" y="393330"/>
            <a:ext cx="3005512" cy="3570537"/>
          </a:xfrm>
          <a:prstGeom prst="rect">
            <a:avLst/>
          </a:prstGeom>
          <a:noFill/>
          <a:ln>
            <a:noFill/>
          </a:ln>
        </p:spPr>
      </p:pic>
      <p:pic>
        <p:nvPicPr>
          <p:cNvPr id="137" name="Google Shape;137;p21"/>
          <p:cNvPicPr preferRelativeResize="0"/>
          <p:nvPr/>
        </p:nvPicPr>
        <p:blipFill>
          <a:blip r:embed="rId4">
            <a:alphaModFix/>
          </a:blip>
          <a:stretch>
            <a:fillRect/>
          </a:stretch>
        </p:blipFill>
        <p:spPr>
          <a:xfrm rot="-7200000">
            <a:off x="3000283" y="3559324"/>
            <a:ext cx="1764660" cy="2089350"/>
          </a:xfrm>
          <a:prstGeom prst="rect">
            <a:avLst/>
          </a:prstGeom>
          <a:noFill/>
          <a:ln>
            <a:noFill/>
          </a:ln>
        </p:spPr>
      </p:pic>
      <p:sp>
        <p:nvSpPr>
          <p:cNvPr id="138" name="Google Shape;138;p21"/>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39"/>
        <p:cNvGrpSpPr/>
        <p:nvPr/>
      </p:nvGrpSpPr>
      <p:grpSpPr>
        <a:xfrm>
          <a:off x="0" y="0"/>
          <a:ext cx="0" cy="0"/>
          <a:chOff x="0" y="0"/>
          <a:chExt cx="0" cy="0"/>
        </a:xfrm>
      </p:grpSpPr>
      <p:pic>
        <p:nvPicPr>
          <p:cNvPr id="140" name="Google Shape;140;p22"/>
          <p:cNvPicPr preferRelativeResize="0"/>
          <p:nvPr/>
        </p:nvPicPr>
        <p:blipFill>
          <a:blip r:embed="rId2">
            <a:alphaModFix/>
          </a:blip>
          <a:stretch>
            <a:fillRect/>
          </a:stretch>
        </p:blipFill>
        <p:spPr>
          <a:xfrm rot="8273996" flipH="1">
            <a:off x="7848894" y="-68071"/>
            <a:ext cx="1368981" cy="1626344"/>
          </a:xfrm>
          <a:prstGeom prst="rect">
            <a:avLst/>
          </a:prstGeom>
          <a:noFill/>
          <a:ln>
            <a:noFill/>
          </a:ln>
        </p:spPr>
      </p:pic>
      <p:pic>
        <p:nvPicPr>
          <p:cNvPr id="141" name="Google Shape;141;p22"/>
          <p:cNvPicPr preferRelativeResize="0"/>
          <p:nvPr/>
        </p:nvPicPr>
        <p:blipFill>
          <a:blip r:embed="rId3">
            <a:alphaModFix/>
          </a:blip>
          <a:stretch>
            <a:fillRect/>
          </a:stretch>
        </p:blipFill>
        <p:spPr>
          <a:xfrm rot="2104757">
            <a:off x="749320" y="3559326"/>
            <a:ext cx="1880611" cy="2089345"/>
          </a:xfrm>
          <a:prstGeom prst="rect">
            <a:avLst/>
          </a:prstGeom>
          <a:noFill/>
          <a:ln>
            <a:noFill/>
          </a:ln>
        </p:spPr>
      </p:pic>
      <p:pic>
        <p:nvPicPr>
          <p:cNvPr id="142" name="Google Shape;142;p22"/>
          <p:cNvPicPr preferRelativeResize="0"/>
          <p:nvPr/>
        </p:nvPicPr>
        <p:blipFill>
          <a:blip r:embed="rId4">
            <a:alphaModFix/>
          </a:blip>
          <a:stretch>
            <a:fillRect/>
          </a:stretch>
        </p:blipFill>
        <p:spPr>
          <a:xfrm rot="8100000">
            <a:off x="6940903" y="2276381"/>
            <a:ext cx="2531548" cy="2999897"/>
          </a:xfrm>
          <a:prstGeom prst="rect">
            <a:avLst/>
          </a:prstGeom>
          <a:noFill/>
          <a:ln>
            <a:noFill/>
          </a:ln>
        </p:spPr>
      </p:pic>
      <p:pic>
        <p:nvPicPr>
          <p:cNvPr id="143" name="Google Shape;143;p22"/>
          <p:cNvPicPr preferRelativeResize="0"/>
          <p:nvPr/>
        </p:nvPicPr>
        <p:blipFill>
          <a:blip r:embed="rId5">
            <a:alphaModFix/>
          </a:blip>
          <a:stretch>
            <a:fillRect/>
          </a:stretch>
        </p:blipFill>
        <p:spPr>
          <a:xfrm rot="4424714">
            <a:off x="-921137" y="-299576"/>
            <a:ext cx="2576275" cy="2089350"/>
          </a:xfrm>
          <a:prstGeom prst="rect">
            <a:avLst/>
          </a:prstGeom>
          <a:noFill/>
          <a:ln>
            <a:noFill/>
          </a:ln>
        </p:spPr>
      </p:pic>
      <p:sp>
        <p:nvSpPr>
          <p:cNvPr id="144" name="Google Shape;144;p22"/>
          <p:cNvSpPr/>
          <p:nvPr/>
        </p:nvSpPr>
        <p:spPr>
          <a:xfrm>
            <a:off x="395925" y="327175"/>
            <a:ext cx="8352300" cy="4489200"/>
          </a:xfrm>
          <a:prstGeom prst="roundRect">
            <a:avLst>
              <a:gd name="adj" fmla="val 5953"/>
            </a:avLst>
          </a:prstGeom>
          <a:solidFill>
            <a:schemeClr val="dk2"/>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1pPr>
            <a:lvl2pPr lvl="1"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2pPr>
            <a:lvl3pPr lvl="2"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3pPr>
            <a:lvl4pPr lvl="3"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4pPr>
            <a:lvl5pPr lvl="4"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5pPr>
            <a:lvl6pPr lvl="5"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6pPr>
            <a:lvl7pPr lvl="6"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7pPr>
            <a:lvl8pPr lvl="7"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8pPr>
            <a:lvl9pPr lvl="8"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1pPr>
            <a:lvl2pPr marL="914400" lvl="1"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7" r:id="rId14"/>
    <p:sldLayoutId id="2147483668"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340">
          <p15:clr>
            <a:srgbClr val="EA4335"/>
          </p15:clr>
        </p15:guide>
        <p15:guide id="2" orient="horz" pos="2900">
          <p15:clr>
            <a:srgbClr val="EA4335"/>
          </p15:clr>
        </p15:guide>
        <p15:guide id="3" pos="449">
          <p15:clr>
            <a:srgbClr val="EA4335"/>
          </p15:clr>
        </p15:guide>
        <p15:guide id="4" pos="5311">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030" name="Picture 6" descr="Bismillah Rahman Rahim in Arabic PNG – Free Download"/>
          <p:cNvPicPr>
            <a:picLocks noChangeAspect="1" noChangeArrowheads="1"/>
          </p:cNvPicPr>
          <p:nvPr/>
        </p:nvPicPr>
        <p:blipFill>
          <a:blip r:embed="rId3"/>
          <a:srcRect/>
          <a:stretch>
            <a:fillRect/>
          </a:stretch>
        </p:blipFill>
        <p:spPr bwMode="auto">
          <a:xfrm>
            <a:off x="2819400" y="1061966"/>
            <a:ext cx="3581400" cy="301956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7" name="Google Shape;167;p27"/>
          <p:cNvPicPr preferRelativeResize="0"/>
          <p:nvPr/>
        </p:nvPicPr>
        <p:blipFill>
          <a:blip r:embed="rId3">
            <a:alphaModFix/>
          </a:blip>
          <a:stretch>
            <a:fillRect/>
          </a:stretch>
        </p:blipFill>
        <p:spPr>
          <a:xfrm rot="6492063">
            <a:off x="6786932" y="2450498"/>
            <a:ext cx="2817837" cy="2321883"/>
          </a:xfrm>
          <a:prstGeom prst="rect">
            <a:avLst/>
          </a:prstGeom>
          <a:noFill/>
          <a:ln>
            <a:noFill/>
          </a:ln>
        </p:spPr>
      </p:pic>
      <p:sp>
        <p:nvSpPr>
          <p:cNvPr id="5" name="Title 4"/>
          <p:cNvSpPr>
            <a:spLocks noGrp="1"/>
          </p:cNvSpPr>
          <p:nvPr>
            <p:ph type="title"/>
          </p:nvPr>
        </p:nvSpPr>
        <p:spPr/>
        <p:txBody>
          <a:bodyPr/>
          <a:lstStyle/>
          <a:p>
            <a:r>
              <a:rPr lang="en-US" dirty="0" smtClean="0">
                <a:solidFill>
                  <a:schemeClr val="bg1">
                    <a:lumMod val="50000"/>
                  </a:schemeClr>
                </a:solidFill>
                <a:latin typeface="Times New Roman" pitchFamily="18" charset="0"/>
                <a:cs typeface="Times New Roman" pitchFamily="18" charset="0"/>
              </a:rPr>
              <a:t>Presented by:</a:t>
            </a:r>
            <a:br>
              <a:rPr lang="en-US" dirty="0" smtClean="0">
                <a:solidFill>
                  <a:schemeClr val="bg1">
                    <a:lumMod val="50000"/>
                  </a:schemeClr>
                </a:solidFill>
                <a:latin typeface="Times New Roman" pitchFamily="18" charset="0"/>
                <a:cs typeface="Times New Roman" pitchFamily="18" charset="0"/>
              </a:rPr>
            </a:br>
            <a:endParaRPr lang="en-US"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1905000" y="1657350"/>
            <a:ext cx="5502300" cy="12696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4400" dirty="0" smtClean="0">
                <a:solidFill>
                  <a:schemeClr val="tx1">
                    <a:lumMod val="75000"/>
                    <a:lumOff val="25000"/>
                  </a:schemeClr>
                </a:solidFill>
                <a:latin typeface="Algerian" pitchFamily="82" charset="0"/>
              </a:rPr>
              <a:t>Synthesis of Sentence </a:t>
            </a:r>
            <a:endParaRPr sz="4400" dirty="0">
              <a:solidFill>
                <a:schemeClr val="tx1">
                  <a:lumMod val="75000"/>
                  <a:lumOff val="25000"/>
                </a:schemeClr>
              </a:solidFill>
              <a:latin typeface="Algerian" pitchFamily="82" charset="0"/>
            </a:endParaRPr>
          </a:p>
        </p:txBody>
      </p:sp>
      <p:pic>
        <p:nvPicPr>
          <p:cNvPr id="174" name="Google Shape;174;p28"/>
          <p:cNvPicPr preferRelativeResize="0"/>
          <p:nvPr/>
        </p:nvPicPr>
        <p:blipFill>
          <a:blip r:embed="rId3">
            <a:alphaModFix/>
          </a:blip>
          <a:stretch>
            <a:fillRect/>
          </a:stretch>
        </p:blipFill>
        <p:spPr>
          <a:xfrm rot="-2436913">
            <a:off x="726927" y="-8169"/>
            <a:ext cx="1610348" cy="1789086"/>
          </a:xfrm>
          <a:prstGeom prst="rect">
            <a:avLst/>
          </a:prstGeom>
          <a:noFill/>
          <a:ln>
            <a:noFill/>
          </a:ln>
        </p:spPr>
      </p:pic>
      <p:pic>
        <p:nvPicPr>
          <p:cNvPr id="175" name="Google Shape;175;p28"/>
          <p:cNvPicPr preferRelativeResize="0"/>
          <p:nvPr/>
        </p:nvPicPr>
        <p:blipFill>
          <a:blip r:embed="rId4">
            <a:alphaModFix/>
          </a:blip>
          <a:stretch>
            <a:fillRect/>
          </a:stretch>
        </p:blipFill>
        <p:spPr>
          <a:xfrm rot="2986121">
            <a:off x="6969425" y="2790581"/>
            <a:ext cx="2373602" cy="2207439"/>
          </a:xfrm>
          <a:prstGeom prst="rect">
            <a:avLst/>
          </a:prstGeom>
          <a:noFill/>
          <a:ln>
            <a:noFill/>
          </a:ln>
        </p:spPr>
      </p:pic>
      <p:pic>
        <p:nvPicPr>
          <p:cNvPr id="19458" name="Picture 2" descr="Magnifying Glass Clipart PNG Transparent | OnlyGFX.com"/>
          <p:cNvPicPr>
            <a:picLocks noChangeAspect="1" noChangeArrowheads="1"/>
          </p:cNvPicPr>
          <p:nvPr/>
        </p:nvPicPr>
        <p:blipFill>
          <a:blip r:embed="rId5"/>
          <a:srcRect/>
          <a:stretch>
            <a:fillRect/>
          </a:stretch>
        </p:blipFill>
        <p:spPr bwMode="auto">
          <a:xfrm>
            <a:off x="1828800" y="2495550"/>
            <a:ext cx="1362075" cy="153833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381000" y="438150"/>
            <a:ext cx="8382000" cy="1198126"/>
          </a:xfrm>
          <a:prstGeom prst="rect">
            <a:avLst/>
          </a:prstGeom>
        </p:spPr>
        <p:txBody>
          <a:bodyPr spcFirstLastPara="1" wrap="square" lIns="91425" tIns="91425" rIns="91425" bIns="91425" anchor="t" anchorCtr="0">
            <a:noAutofit/>
          </a:bodyPr>
          <a:lstStyle/>
          <a:p>
            <a:pPr marL="0" indent="0">
              <a:lnSpc>
                <a:spcPts val="7545"/>
              </a:lnSpc>
            </a:pPr>
            <a:r>
              <a:rPr lang="en-US" sz="2800" u="sng" dirty="0" smtClean="0">
                <a:solidFill>
                  <a:srgbClr val="476FD6"/>
                </a:solidFill>
                <a:latin typeface="Arial Black" pitchFamily="34" charset="0"/>
                <a:ea typeface="Roboto Slab"/>
                <a:cs typeface="Roboto Slab" pitchFamily="34" charset="-120"/>
              </a:rPr>
              <a:t>SENTENCE</a:t>
            </a:r>
            <a:r>
              <a:rPr lang="en-US" sz="2800" dirty="0" smtClean="0">
                <a:solidFill>
                  <a:srgbClr val="476FD6"/>
                </a:solidFill>
                <a:latin typeface="Arial Black" pitchFamily="34" charset="0"/>
                <a:ea typeface="Roboto Slab"/>
                <a:cs typeface="Roboto Slab" pitchFamily="34" charset="-120"/>
              </a:rPr>
              <a:t> </a:t>
            </a:r>
            <a:r>
              <a:rPr lang="en-US" sz="2800" u="sng" dirty="0" smtClean="0">
                <a:solidFill>
                  <a:srgbClr val="476FD6"/>
                </a:solidFill>
                <a:latin typeface="Arial Black" pitchFamily="34" charset="0"/>
                <a:ea typeface="Roboto Slab"/>
                <a:cs typeface="Roboto Slab" pitchFamily="34" charset="-120"/>
              </a:rPr>
              <a:t>SYNTHESIS</a:t>
            </a:r>
            <a:endParaRPr lang="en-US" sz="2800" u="sng" dirty="0">
              <a:latin typeface="Arial Black" pitchFamily="34" charset="0"/>
              <a:ea typeface="Roboto Slab"/>
            </a:endParaRPr>
          </a:p>
        </p:txBody>
      </p:sp>
      <p:sp>
        <p:nvSpPr>
          <p:cNvPr id="181" name="Google Shape;181;p29"/>
          <p:cNvSpPr txBox="1"/>
          <p:nvPr/>
        </p:nvSpPr>
        <p:spPr>
          <a:xfrm>
            <a:off x="713225" y="1643150"/>
            <a:ext cx="7258500" cy="705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endParaRPr dirty="0">
              <a:solidFill>
                <a:schemeClr val="dk1"/>
              </a:solidFill>
              <a:latin typeface="Inter"/>
              <a:ea typeface="Inter"/>
              <a:cs typeface="Inter"/>
              <a:sym typeface="Inter"/>
            </a:endParaRPr>
          </a:p>
        </p:txBody>
      </p:sp>
      <p:sp>
        <p:nvSpPr>
          <p:cNvPr id="182" name="Google Shape;182;p29"/>
          <p:cNvSpPr txBox="1"/>
          <p:nvPr/>
        </p:nvSpPr>
        <p:spPr>
          <a:xfrm>
            <a:off x="838200" y="1657350"/>
            <a:ext cx="7467600" cy="2971800"/>
          </a:xfrm>
          <a:prstGeom prst="rect">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algn="just">
              <a:lnSpc>
                <a:spcPct val="115000"/>
              </a:lnSpc>
              <a:spcAft>
                <a:spcPts val="1000"/>
              </a:spcAft>
            </a:pPr>
            <a:r>
              <a:rPr lang="en-US" sz="1800" dirty="0" smtClean="0">
                <a:solidFill>
                  <a:srgbClr val="15213F"/>
                </a:solidFill>
                <a:latin typeface="Roboto Slab"/>
                <a:ea typeface="Roboto Slab"/>
                <a:cs typeface="Roboto" pitchFamily="34" charset="-120"/>
              </a:rPr>
              <a:t>The synthesis of sentences involves combining two or more separate sentences into a single cohesive sentence while maintaining clarity and coherence. This process often requires restructuring, rephrasing, or combining elements from the original sentences to create a new sentence that conveys the intended meaning effectively. It aims to enhance readability, conciseness, and flow while avoiding redundancy and ambiguity. Various techniques such as using coordinating conjunctions, subordinating conjunctions, relative clauses, and punctuation are employed to achieve seamless integration of ideas.</a:t>
            </a:r>
            <a:endParaRPr sz="1800" dirty="0">
              <a:solidFill>
                <a:schemeClr val="dk1"/>
              </a:solidFill>
              <a:latin typeface="Roboto Slab"/>
              <a:ea typeface="Roboto Slab"/>
              <a:cs typeface="Inter"/>
              <a:sym typeface="Inter"/>
            </a:endParaRPr>
          </a:p>
        </p:txBody>
      </p:sp>
    </p:spTree>
    <p:extLst>
      <p:ext uri="{BB962C8B-B14F-4D97-AF65-F5344CB8AC3E}">
        <p14:creationId xmlns="" xmlns:p14="http://schemas.microsoft.com/office/powerpoint/2010/main" val="1295339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6" name="Title 1"/>
          <p:cNvSpPr txBox="1">
            <a:spLocks/>
          </p:cNvSpPr>
          <p:nvPr/>
        </p:nvSpPr>
        <p:spPr>
          <a:xfrm>
            <a:off x="393700" y="438150"/>
            <a:ext cx="8382000" cy="495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r>
              <a:rPr lang="en-US" sz="2000" u="sng" dirty="0" smtClean="0">
                <a:solidFill>
                  <a:srgbClr val="0070C0"/>
                </a:solidFill>
              </a:rPr>
              <a:t>Why Use Sentence Synthesis?</a:t>
            </a:r>
            <a:endParaRPr lang="en-US" sz="1200" u="sng" dirty="0"/>
          </a:p>
        </p:txBody>
      </p:sp>
      <p:sp>
        <p:nvSpPr>
          <p:cNvPr id="7" name="Title 1"/>
          <p:cNvSpPr txBox="1">
            <a:spLocks/>
          </p:cNvSpPr>
          <p:nvPr/>
        </p:nvSpPr>
        <p:spPr>
          <a:xfrm>
            <a:off x="381000" y="844552"/>
            <a:ext cx="8382000" cy="4508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r>
              <a:rPr lang="en-US" sz="1200" dirty="0" smtClean="0">
                <a:solidFill>
                  <a:schemeClr val="tx1"/>
                </a:solidFill>
                <a:latin typeface="Roboto Slab"/>
              </a:rPr>
              <a:t>There are a number of reasons to use sentence synthesis in your writing.</a:t>
            </a:r>
            <a:br>
              <a:rPr lang="en-US" sz="1200" dirty="0" smtClean="0">
                <a:solidFill>
                  <a:schemeClr val="tx1"/>
                </a:solidFill>
                <a:latin typeface="Roboto Slab"/>
              </a:rPr>
            </a:br>
            <a:endParaRPr lang="en-US" sz="1200" dirty="0">
              <a:solidFill>
                <a:schemeClr val="tx1"/>
              </a:solidFill>
              <a:latin typeface="Roboto Slab"/>
            </a:endParaRPr>
          </a:p>
        </p:txBody>
      </p:sp>
      <p:sp>
        <p:nvSpPr>
          <p:cNvPr id="8" name="Title 1"/>
          <p:cNvSpPr txBox="1">
            <a:spLocks/>
          </p:cNvSpPr>
          <p:nvPr/>
        </p:nvSpPr>
        <p:spPr>
          <a:xfrm>
            <a:off x="381000" y="1117601"/>
            <a:ext cx="8382000" cy="4508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r>
              <a:rPr lang="en-US" sz="1400" dirty="0" smtClean="0">
                <a:solidFill>
                  <a:srgbClr val="0070C0"/>
                </a:solidFill>
              </a:rPr>
              <a:t>It can help you to:</a:t>
            </a:r>
            <a:endParaRPr lang="en-US" sz="1200" dirty="0"/>
          </a:p>
        </p:txBody>
      </p:sp>
      <p:sp>
        <p:nvSpPr>
          <p:cNvPr id="9" name="Title 1"/>
          <p:cNvSpPr txBox="1">
            <a:spLocks/>
          </p:cNvSpPr>
          <p:nvPr/>
        </p:nvSpPr>
        <p:spPr>
          <a:xfrm>
            <a:off x="368300" y="1514476"/>
            <a:ext cx="8382000" cy="8381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pPr algn="l"/>
            <a:r>
              <a:rPr lang="en-US" sz="1200" dirty="0" smtClean="0">
                <a:solidFill>
                  <a:srgbClr val="0070C0"/>
                </a:solidFill>
                <a:latin typeface="Roboto"/>
              </a:rPr>
              <a:t>    1.    </a:t>
            </a:r>
            <a:r>
              <a:rPr lang="en-US" sz="1200" dirty="0" smtClean="0">
                <a:solidFill>
                  <a:schemeClr val="bg1">
                    <a:lumMod val="10000"/>
                  </a:schemeClr>
                </a:solidFill>
                <a:latin typeface="Roboto"/>
              </a:rPr>
              <a:t>Improve the clarity and conciseness of your writing.</a:t>
            </a:r>
            <a:br>
              <a:rPr lang="en-US" sz="1200" dirty="0" smtClean="0">
                <a:solidFill>
                  <a:schemeClr val="bg1">
                    <a:lumMod val="10000"/>
                  </a:schemeClr>
                </a:solidFill>
                <a:latin typeface="Roboto"/>
              </a:rPr>
            </a:br>
            <a:r>
              <a:rPr lang="en-US" sz="1200" dirty="0" smtClean="0">
                <a:solidFill>
                  <a:schemeClr val="bg1">
                    <a:lumMod val="10000"/>
                  </a:schemeClr>
                </a:solidFill>
                <a:latin typeface="Roboto"/>
              </a:rPr>
              <a:t>    </a:t>
            </a:r>
            <a:r>
              <a:rPr lang="en-US" sz="1200" dirty="0" smtClean="0">
                <a:solidFill>
                  <a:srgbClr val="0070C0"/>
                </a:solidFill>
                <a:latin typeface="Roboto"/>
              </a:rPr>
              <a:t>2.    </a:t>
            </a:r>
            <a:r>
              <a:rPr lang="en-US" sz="1200" dirty="0" smtClean="0">
                <a:solidFill>
                  <a:schemeClr val="bg1">
                    <a:lumMod val="10000"/>
                  </a:schemeClr>
                </a:solidFill>
                <a:latin typeface="Roboto"/>
              </a:rPr>
              <a:t>Vary your sentence structure.</a:t>
            </a:r>
            <a:br>
              <a:rPr lang="en-US" sz="1200" dirty="0" smtClean="0">
                <a:solidFill>
                  <a:schemeClr val="bg1">
                    <a:lumMod val="10000"/>
                  </a:schemeClr>
                </a:solidFill>
                <a:latin typeface="Roboto"/>
              </a:rPr>
            </a:br>
            <a:r>
              <a:rPr lang="en-US" sz="1200" dirty="0" smtClean="0">
                <a:solidFill>
                  <a:schemeClr val="bg1">
                    <a:lumMod val="10000"/>
                  </a:schemeClr>
                </a:solidFill>
                <a:latin typeface="Roboto"/>
              </a:rPr>
              <a:t>    </a:t>
            </a:r>
            <a:r>
              <a:rPr lang="en-US" sz="1200" dirty="0" smtClean="0">
                <a:solidFill>
                  <a:srgbClr val="0070C0"/>
                </a:solidFill>
                <a:latin typeface="Roboto"/>
              </a:rPr>
              <a:t>3.    </a:t>
            </a:r>
            <a:r>
              <a:rPr lang="en-US" sz="1200" dirty="0" smtClean="0">
                <a:solidFill>
                  <a:schemeClr val="bg1">
                    <a:lumMod val="10000"/>
                  </a:schemeClr>
                </a:solidFill>
                <a:latin typeface="Roboto"/>
              </a:rPr>
              <a:t>Create a more formal tone.</a:t>
            </a:r>
            <a:br>
              <a:rPr lang="en-US" sz="1200" dirty="0" smtClean="0">
                <a:solidFill>
                  <a:schemeClr val="bg1">
                    <a:lumMod val="10000"/>
                  </a:schemeClr>
                </a:solidFill>
                <a:latin typeface="Roboto"/>
              </a:rPr>
            </a:br>
            <a:r>
              <a:rPr lang="en-US" sz="1200" dirty="0" smtClean="0">
                <a:solidFill>
                  <a:schemeClr val="bg1">
                    <a:lumMod val="10000"/>
                  </a:schemeClr>
                </a:solidFill>
                <a:latin typeface="Roboto"/>
              </a:rPr>
              <a:t>    </a:t>
            </a:r>
            <a:r>
              <a:rPr lang="en-US" sz="1200" dirty="0" smtClean="0">
                <a:solidFill>
                  <a:srgbClr val="0070C0"/>
                </a:solidFill>
                <a:latin typeface="Roboto"/>
              </a:rPr>
              <a:t>4.    </a:t>
            </a:r>
            <a:r>
              <a:rPr lang="en-US" sz="1200" dirty="0" smtClean="0">
                <a:solidFill>
                  <a:schemeClr val="bg1">
                    <a:lumMod val="10000"/>
                  </a:schemeClr>
                </a:solidFill>
                <a:latin typeface="Roboto"/>
              </a:rPr>
              <a:t>Add emphasis to your writing.</a:t>
            </a:r>
            <a:br>
              <a:rPr lang="en-US" sz="1200" dirty="0" smtClean="0">
                <a:solidFill>
                  <a:schemeClr val="bg1">
                    <a:lumMod val="10000"/>
                  </a:schemeClr>
                </a:solidFill>
                <a:latin typeface="Roboto"/>
              </a:rPr>
            </a:br>
            <a:endParaRPr lang="en-US" sz="1200" dirty="0">
              <a:solidFill>
                <a:schemeClr val="bg1">
                  <a:lumMod val="10000"/>
                </a:schemeClr>
              </a:solidFill>
              <a:latin typeface="Roboto"/>
            </a:endParaRPr>
          </a:p>
        </p:txBody>
      </p:sp>
      <p:sp>
        <p:nvSpPr>
          <p:cNvPr id="10" name="Title 1"/>
          <p:cNvSpPr txBox="1">
            <a:spLocks/>
          </p:cNvSpPr>
          <p:nvPr/>
        </p:nvSpPr>
        <p:spPr>
          <a:xfrm>
            <a:off x="406400" y="2266950"/>
            <a:ext cx="8382000" cy="3809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r>
              <a:rPr lang="en-US" sz="2000" u="sng" dirty="0">
                <a:solidFill>
                  <a:srgbClr val="0070C0"/>
                </a:solidFill>
              </a:rPr>
              <a:t>Examples of Sentence </a:t>
            </a:r>
            <a:r>
              <a:rPr lang="en-US" sz="2000" u="sng" dirty="0" smtClean="0">
                <a:solidFill>
                  <a:srgbClr val="0070C0"/>
                </a:solidFill>
              </a:rPr>
              <a:t>Synthesis</a:t>
            </a:r>
            <a:endParaRPr lang="en-US" sz="2000" u="sng" dirty="0">
              <a:solidFill>
                <a:srgbClr val="0070C0"/>
              </a:solidFill>
            </a:endParaRPr>
          </a:p>
        </p:txBody>
      </p:sp>
      <p:sp>
        <p:nvSpPr>
          <p:cNvPr id="11" name="Title 1"/>
          <p:cNvSpPr txBox="1">
            <a:spLocks/>
          </p:cNvSpPr>
          <p:nvPr/>
        </p:nvSpPr>
        <p:spPr>
          <a:xfrm>
            <a:off x="368300" y="2571750"/>
            <a:ext cx="8356600" cy="213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pPr algn="l"/>
            <a:r>
              <a:rPr lang="en-US" sz="1200" dirty="0" smtClean="0">
                <a:solidFill>
                  <a:srgbClr val="0070C0"/>
                </a:solidFill>
                <a:latin typeface="Roboto Slab"/>
              </a:rPr>
              <a:t>		Here </a:t>
            </a:r>
            <a:r>
              <a:rPr lang="en-US" sz="1200" dirty="0">
                <a:solidFill>
                  <a:srgbClr val="0070C0"/>
                </a:solidFill>
                <a:latin typeface="Roboto Slab"/>
              </a:rPr>
              <a:t>are a few examples of how to use sentence synthesis: </a:t>
            </a:r>
            <a:endParaRPr lang="en-US" sz="1200" dirty="0" smtClean="0">
              <a:solidFill>
                <a:srgbClr val="0070C0"/>
              </a:solidFill>
              <a:latin typeface="Roboto Slab"/>
            </a:endParaRPr>
          </a:p>
          <a:p>
            <a:pPr algn="l"/>
            <a:r>
              <a:rPr lang="en-US" sz="1200" dirty="0">
                <a:solidFill>
                  <a:schemeClr val="bg1">
                    <a:lumMod val="10000"/>
                  </a:schemeClr>
                </a:solidFill>
                <a:latin typeface="Roboto Slab"/>
              </a:rPr>
              <a:t/>
            </a:r>
            <a:br>
              <a:rPr lang="en-US" sz="1200" dirty="0">
                <a:solidFill>
                  <a:schemeClr val="bg1">
                    <a:lumMod val="10000"/>
                  </a:schemeClr>
                </a:solidFill>
                <a:latin typeface="Roboto Slab"/>
              </a:rPr>
            </a:br>
            <a:r>
              <a:rPr lang="en-US" sz="1200" dirty="0" smtClean="0">
                <a:solidFill>
                  <a:schemeClr val="bg1">
                    <a:lumMod val="10000"/>
                  </a:schemeClr>
                </a:solidFill>
                <a:latin typeface="Roboto Slab"/>
              </a:rPr>
              <a:t>    </a:t>
            </a:r>
            <a:r>
              <a:rPr lang="en-US" sz="1200" dirty="0" smtClean="0">
                <a:solidFill>
                  <a:srgbClr val="0070C0"/>
                </a:solidFill>
                <a:latin typeface="Roboto Slab"/>
              </a:rPr>
              <a:t>1.    </a:t>
            </a:r>
            <a:r>
              <a:rPr lang="en-US" sz="1200" dirty="0" smtClean="0">
                <a:solidFill>
                  <a:schemeClr val="bg1">
                    <a:lumMod val="10000"/>
                  </a:schemeClr>
                </a:solidFill>
                <a:latin typeface="Roboto Slab"/>
              </a:rPr>
              <a:t>Simple </a:t>
            </a:r>
            <a:r>
              <a:rPr lang="en-US" sz="1200" dirty="0">
                <a:solidFill>
                  <a:schemeClr val="bg1">
                    <a:lumMod val="10000"/>
                  </a:schemeClr>
                </a:solidFill>
                <a:latin typeface="Roboto Slab"/>
              </a:rPr>
              <a:t>sentence: </a:t>
            </a:r>
            <a:r>
              <a:rPr lang="en-US" sz="1200" dirty="0" smtClean="0">
                <a:solidFill>
                  <a:schemeClr val="bg1">
                    <a:lumMod val="10000"/>
                  </a:schemeClr>
                </a:solidFill>
                <a:latin typeface="Roboto Slab"/>
              </a:rPr>
              <a:t>		The </a:t>
            </a:r>
            <a:r>
              <a:rPr lang="en-US" sz="1200" dirty="0">
                <a:solidFill>
                  <a:schemeClr val="bg1">
                    <a:lumMod val="10000"/>
                  </a:schemeClr>
                </a:solidFill>
                <a:latin typeface="Roboto Slab"/>
              </a:rPr>
              <a:t>rain poured down</a:t>
            </a:r>
            <a:r>
              <a:rPr lang="en-US" sz="1200" dirty="0" smtClean="0">
                <a:solidFill>
                  <a:schemeClr val="bg1">
                    <a:lumMod val="10000"/>
                  </a:schemeClr>
                </a:solidFill>
                <a:latin typeface="Roboto Slab"/>
              </a:rPr>
              <a:t>.</a:t>
            </a:r>
            <a:r>
              <a:rPr lang="en-US" sz="1200" dirty="0">
                <a:solidFill>
                  <a:schemeClr val="bg1">
                    <a:lumMod val="10000"/>
                  </a:schemeClr>
                </a:solidFill>
                <a:latin typeface="Roboto Slab"/>
              </a:rPr>
              <a:t/>
            </a:r>
            <a:br>
              <a:rPr lang="en-US" sz="1200" dirty="0">
                <a:solidFill>
                  <a:schemeClr val="bg1">
                    <a:lumMod val="10000"/>
                  </a:schemeClr>
                </a:solidFill>
                <a:latin typeface="Roboto Slab"/>
              </a:rPr>
            </a:br>
            <a:r>
              <a:rPr lang="en-US" sz="1200" dirty="0" smtClean="0">
                <a:solidFill>
                  <a:schemeClr val="bg1">
                    <a:lumMod val="10000"/>
                  </a:schemeClr>
                </a:solidFill>
                <a:latin typeface="Roboto Slab"/>
              </a:rPr>
              <a:t>       </a:t>
            </a:r>
            <a:r>
              <a:rPr lang="en-US" sz="1200" dirty="0" smtClean="0">
                <a:solidFill>
                  <a:srgbClr val="0070C0"/>
                </a:solidFill>
                <a:latin typeface="Roboto Slab"/>
              </a:rPr>
              <a:t>Synthesized </a:t>
            </a:r>
            <a:r>
              <a:rPr lang="en-US" sz="1200" dirty="0">
                <a:solidFill>
                  <a:srgbClr val="0070C0"/>
                </a:solidFill>
                <a:latin typeface="Roboto Slab"/>
              </a:rPr>
              <a:t>sentence</a:t>
            </a:r>
            <a:r>
              <a:rPr lang="en-US" sz="1200" dirty="0" smtClean="0">
                <a:solidFill>
                  <a:srgbClr val="0070C0"/>
                </a:solidFill>
                <a:latin typeface="Roboto Slab"/>
              </a:rPr>
              <a:t>:	The </a:t>
            </a:r>
            <a:r>
              <a:rPr lang="en-US" sz="1200" dirty="0">
                <a:solidFill>
                  <a:srgbClr val="0070C0"/>
                </a:solidFill>
                <a:latin typeface="Roboto Slab"/>
              </a:rPr>
              <a:t>rain poured down, soaking the ground completely</a:t>
            </a:r>
            <a:r>
              <a:rPr lang="en-US" sz="1200" dirty="0" smtClean="0">
                <a:solidFill>
                  <a:srgbClr val="0070C0"/>
                </a:solidFill>
                <a:latin typeface="Roboto Slab"/>
              </a:rPr>
              <a:t>. </a:t>
            </a:r>
            <a:r>
              <a:rPr lang="en-US" sz="1200" dirty="0" smtClean="0">
                <a:solidFill>
                  <a:schemeClr val="bg1">
                    <a:lumMod val="10000"/>
                  </a:schemeClr>
                </a:solidFill>
                <a:latin typeface="Roboto Slab"/>
              </a:rPr>
              <a:t/>
            </a:r>
            <a:br>
              <a:rPr lang="en-US" sz="1200" dirty="0" smtClean="0">
                <a:solidFill>
                  <a:schemeClr val="bg1">
                    <a:lumMod val="10000"/>
                  </a:schemeClr>
                </a:solidFill>
                <a:latin typeface="Roboto Slab"/>
              </a:rPr>
            </a:br>
            <a:r>
              <a:rPr lang="en-US" sz="1200" dirty="0" smtClean="0">
                <a:solidFill>
                  <a:schemeClr val="bg1">
                    <a:lumMod val="10000"/>
                  </a:schemeClr>
                </a:solidFill>
                <a:latin typeface="Roboto Slab"/>
              </a:rPr>
              <a:t>  </a:t>
            </a:r>
          </a:p>
          <a:p>
            <a:pPr algn="l"/>
            <a:r>
              <a:rPr lang="en-US" sz="1200" dirty="0" smtClean="0">
                <a:solidFill>
                  <a:schemeClr val="bg1">
                    <a:lumMod val="10000"/>
                  </a:schemeClr>
                </a:solidFill>
                <a:latin typeface="Roboto Slab"/>
              </a:rPr>
              <a:t>    </a:t>
            </a:r>
            <a:r>
              <a:rPr lang="en-US" sz="1200" dirty="0" smtClean="0">
                <a:solidFill>
                  <a:srgbClr val="0070C0"/>
                </a:solidFill>
                <a:latin typeface="Roboto Slab"/>
              </a:rPr>
              <a:t>2.   </a:t>
            </a:r>
            <a:r>
              <a:rPr lang="en-US" sz="1200" dirty="0" smtClean="0">
                <a:solidFill>
                  <a:schemeClr val="bg1">
                    <a:lumMod val="10000"/>
                  </a:schemeClr>
                </a:solidFill>
                <a:latin typeface="Roboto Slab"/>
              </a:rPr>
              <a:t>Simple </a:t>
            </a:r>
            <a:r>
              <a:rPr lang="en-US" sz="1200" dirty="0">
                <a:solidFill>
                  <a:schemeClr val="bg1">
                    <a:lumMod val="10000"/>
                  </a:schemeClr>
                </a:solidFill>
                <a:latin typeface="Roboto Slab"/>
              </a:rPr>
              <a:t>sentence: </a:t>
            </a:r>
            <a:r>
              <a:rPr lang="en-US" sz="1200" dirty="0" smtClean="0">
                <a:solidFill>
                  <a:schemeClr val="bg1">
                    <a:lumMod val="10000"/>
                  </a:schemeClr>
                </a:solidFill>
                <a:latin typeface="Roboto Slab"/>
              </a:rPr>
              <a:t>		John </a:t>
            </a:r>
            <a:r>
              <a:rPr lang="en-US" sz="1200" dirty="0">
                <a:solidFill>
                  <a:schemeClr val="bg1">
                    <a:lumMod val="10000"/>
                  </a:schemeClr>
                </a:solidFill>
                <a:latin typeface="Roboto Slab"/>
              </a:rPr>
              <a:t>left for work early.</a:t>
            </a:r>
            <a:br>
              <a:rPr lang="en-US" sz="1200" dirty="0">
                <a:solidFill>
                  <a:schemeClr val="bg1">
                    <a:lumMod val="10000"/>
                  </a:schemeClr>
                </a:solidFill>
                <a:latin typeface="Roboto Slab"/>
              </a:rPr>
            </a:br>
            <a:r>
              <a:rPr lang="en-US" sz="1200" dirty="0" smtClean="0">
                <a:solidFill>
                  <a:schemeClr val="bg1">
                    <a:lumMod val="10000"/>
                  </a:schemeClr>
                </a:solidFill>
                <a:latin typeface="Roboto Slab"/>
              </a:rPr>
              <a:t>  </a:t>
            </a:r>
            <a:r>
              <a:rPr lang="en-US" sz="1200" dirty="0" smtClean="0">
                <a:solidFill>
                  <a:srgbClr val="0070C0"/>
                </a:solidFill>
                <a:latin typeface="Roboto Slab"/>
              </a:rPr>
              <a:t>    Synthesized </a:t>
            </a:r>
            <a:r>
              <a:rPr lang="en-US" sz="1200" dirty="0">
                <a:solidFill>
                  <a:srgbClr val="0070C0"/>
                </a:solidFill>
                <a:latin typeface="Roboto Slab"/>
              </a:rPr>
              <a:t>sentence: </a:t>
            </a:r>
            <a:r>
              <a:rPr lang="en-US" sz="1200" dirty="0" smtClean="0">
                <a:solidFill>
                  <a:srgbClr val="0070C0"/>
                </a:solidFill>
                <a:latin typeface="Roboto Slab"/>
              </a:rPr>
              <a:t>	Because </a:t>
            </a:r>
            <a:r>
              <a:rPr lang="en-US" sz="1200" dirty="0">
                <a:solidFill>
                  <a:srgbClr val="0070C0"/>
                </a:solidFill>
                <a:latin typeface="Roboto Slab"/>
              </a:rPr>
              <a:t>John left for work early, he avoided the morning traffic. </a:t>
            </a:r>
            <a:r>
              <a:rPr lang="en-US" sz="1200" dirty="0" smtClean="0">
                <a:solidFill>
                  <a:schemeClr val="bg1">
                    <a:lumMod val="10000"/>
                  </a:schemeClr>
                </a:solidFill>
                <a:latin typeface="Roboto Slab"/>
              </a:rPr>
              <a:t>		</a:t>
            </a:r>
            <a:endParaRPr lang="en-US" sz="1200" dirty="0" smtClean="0">
              <a:solidFill>
                <a:srgbClr val="0070C0"/>
              </a:solidFill>
              <a:latin typeface="Roboto Slab"/>
            </a:endParaRPr>
          </a:p>
          <a:p>
            <a:pPr algn="l"/>
            <a:r>
              <a:rPr lang="en-US" sz="1200" dirty="0">
                <a:solidFill>
                  <a:schemeClr val="bg1">
                    <a:lumMod val="10000"/>
                  </a:schemeClr>
                </a:solidFill>
                <a:latin typeface="Roboto Slab"/>
              </a:rPr>
              <a:t/>
            </a:r>
            <a:br>
              <a:rPr lang="en-US" sz="1200" dirty="0">
                <a:solidFill>
                  <a:schemeClr val="bg1">
                    <a:lumMod val="10000"/>
                  </a:schemeClr>
                </a:solidFill>
                <a:latin typeface="Roboto Slab"/>
              </a:rPr>
            </a:br>
            <a:r>
              <a:rPr lang="en-US" sz="1200" dirty="0" smtClean="0">
                <a:solidFill>
                  <a:schemeClr val="bg1">
                    <a:lumMod val="10000"/>
                  </a:schemeClr>
                </a:solidFill>
                <a:latin typeface="Roboto Slab"/>
              </a:rPr>
              <a:t>    </a:t>
            </a:r>
            <a:r>
              <a:rPr lang="en-US" sz="1200" dirty="0" smtClean="0">
                <a:solidFill>
                  <a:srgbClr val="0070C0"/>
                </a:solidFill>
                <a:latin typeface="Roboto Slab"/>
              </a:rPr>
              <a:t>3.   </a:t>
            </a:r>
            <a:r>
              <a:rPr lang="en-US" sz="1200" dirty="0" smtClean="0">
                <a:solidFill>
                  <a:schemeClr val="bg1">
                    <a:lumMod val="10000"/>
                  </a:schemeClr>
                </a:solidFill>
                <a:latin typeface="Roboto Slab"/>
              </a:rPr>
              <a:t>Simple </a:t>
            </a:r>
            <a:r>
              <a:rPr lang="en-US" sz="1200" dirty="0">
                <a:solidFill>
                  <a:schemeClr val="bg1">
                    <a:lumMod val="10000"/>
                  </a:schemeClr>
                </a:solidFill>
                <a:latin typeface="Roboto Slab"/>
              </a:rPr>
              <a:t>sentence</a:t>
            </a:r>
            <a:r>
              <a:rPr lang="en-US" sz="1200" dirty="0" smtClean="0">
                <a:solidFill>
                  <a:schemeClr val="bg1">
                    <a:lumMod val="10000"/>
                  </a:schemeClr>
                </a:solidFill>
                <a:latin typeface="Roboto Slab"/>
              </a:rPr>
              <a:t>:		My </a:t>
            </a:r>
            <a:r>
              <a:rPr lang="en-US" sz="1200" dirty="0">
                <a:solidFill>
                  <a:schemeClr val="bg1">
                    <a:lumMod val="10000"/>
                  </a:schemeClr>
                </a:solidFill>
                <a:latin typeface="Roboto Slab"/>
              </a:rPr>
              <a:t>friend lives in a big city.</a:t>
            </a:r>
            <a:br>
              <a:rPr lang="en-US" sz="1200" dirty="0">
                <a:solidFill>
                  <a:schemeClr val="bg1">
                    <a:lumMod val="10000"/>
                  </a:schemeClr>
                </a:solidFill>
                <a:latin typeface="Roboto Slab"/>
              </a:rPr>
            </a:br>
            <a:r>
              <a:rPr lang="en-US" sz="1200" dirty="0">
                <a:solidFill>
                  <a:srgbClr val="0070C0"/>
                </a:solidFill>
                <a:latin typeface="Roboto Slab"/>
              </a:rPr>
              <a:t> </a:t>
            </a:r>
            <a:r>
              <a:rPr lang="en-US" sz="1200" dirty="0" smtClean="0">
                <a:solidFill>
                  <a:srgbClr val="0070C0"/>
                </a:solidFill>
                <a:latin typeface="Roboto Slab"/>
              </a:rPr>
              <a:t>     Synthesized sentence:	My </a:t>
            </a:r>
            <a:r>
              <a:rPr lang="en-US" sz="1200" dirty="0">
                <a:solidFill>
                  <a:srgbClr val="0070C0"/>
                </a:solidFill>
                <a:latin typeface="Roboto Slab"/>
              </a:rPr>
              <a:t>friend, a talented artist, lives in a</a:t>
            </a:r>
            <a:r>
              <a:rPr lang="en-US" sz="1200" dirty="0">
                <a:solidFill>
                  <a:schemeClr val="bg1">
                    <a:lumMod val="10000"/>
                  </a:schemeClr>
                </a:solidFill>
                <a:latin typeface="Roboto Slab"/>
              </a:rPr>
              <a:t/>
            </a:r>
            <a:br>
              <a:rPr lang="en-US" sz="1200" dirty="0">
                <a:solidFill>
                  <a:schemeClr val="bg1">
                    <a:lumMod val="10000"/>
                  </a:schemeClr>
                </a:solidFill>
                <a:latin typeface="Roboto Slab"/>
              </a:rPr>
            </a:br>
            <a:endParaRPr lang="en-US" sz="1200" dirty="0">
              <a:solidFill>
                <a:schemeClr val="bg1">
                  <a:lumMod val="10000"/>
                </a:schemeClr>
              </a:solidFill>
              <a:latin typeface="Roboto Slab"/>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30" name="Text 2"/>
          <p:cNvSpPr/>
          <p:nvPr/>
        </p:nvSpPr>
        <p:spPr>
          <a:xfrm>
            <a:off x="381000" y="590550"/>
            <a:ext cx="8381999" cy="694373"/>
          </a:xfrm>
          <a:prstGeom prst="rect">
            <a:avLst/>
          </a:prstGeom>
          <a:noFill/>
          <a:ln/>
        </p:spPr>
        <p:txBody>
          <a:bodyPr wrap="none" rtlCol="0" anchor="t"/>
          <a:lstStyle/>
          <a:p>
            <a:pPr marL="0" indent="0" algn="ctr">
              <a:lnSpc>
                <a:spcPts val="5468"/>
              </a:lnSpc>
              <a:buNone/>
            </a:pPr>
            <a:r>
              <a:rPr lang="en-US" sz="2800" dirty="0" smtClean="0">
                <a:solidFill>
                  <a:srgbClr val="476FD6"/>
                </a:solidFill>
                <a:latin typeface="Roboto Slab" pitchFamily="34" charset="0"/>
                <a:ea typeface="Roboto Slab" pitchFamily="34" charset="-122"/>
                <a:cs typeface="Roboto Slab" pitchFamily="34" charset="-120"/>
              </a:rPr>
              <a:t>UNDERSTANDING SENTENCE STRUCTURE</a:t>
            </a:r>
            <a:endParaRPr lang="en-US" sz="2800" dirty="0"/>
          </a:p>
        </p:txBody>
      </p:sp>
      <p:sp>
        <p:nvSpPr>
          <p:cNvPr id="31" name="Text 3"/>
          <p:cNvSpPr/>
          <p:nvPr/>
        </p:nvSpPr>
        <p:spPr>
          <a:xfrm>
            <a:off x="685800" y="1284923"/>
            <a:ext cx="2413933" cy="389056"/>
          </a:xfrm>
          <a:prstGeom prst="rect">
            <a:avLst/>
          </a:prstGeom>
          <a:noFill/>
          <a:ln/>
        </p:spPr>
        <p:txBody>
          <a:bodyPr wrap="none" rtlCol="0" anchor="t"/>
          <a:lstStyle/>
          <a:p>
            <a:pPr marL="0" indent="0">
              <a:lnSpc>
                <a:spcPts val="2734"/>
              </a:lnSpc>
              <a:buNone/>
            </a:pPr>
            <a:r>
              <a:rPr lang="en-US" dirty="0" smtClean="0">
                <a:solidFill>
                  <a:srgbClr val="476FD6"/>
                </a:solidFill>
                <a:latin typeface="Roboto Slab" pitchFamily="34" charset="0"/>
                <a:ea typeface="Roboto Slab" pitchFamily="34" charset="-122"/>
                <a:cs typeface="Roboto Slab" pitchFamily="34" charset="-120"/>
              </a:rPr>
              <a:t>SUBJECT-VERB-OBJECT</a:t>
            </a:r>
            <a:endParaRPr lang="en-US" dirty="0"/>
          </a:p>
        </p:txBody>
      </p:sp>
      <p:sp>
        <p:nvSpPr>
          <p:cNvPr id="32" name="Text 4"/>
          <p:cNvSpPr/>
          <p:nvPr/>
        </p:nvSpPr>
        <p:spPr>
          <a:xfrm>
            <a:off x="685800" y="1673979"/>
            <a:ext cx="7848599" cy="897771"/>
          </a:xfrm>
          <a:prstGeom prst="rect">
            <a:avLst/>
          </a:prstGeom>
          <a:noFill/>
          <a:ln/>
        </p:spPr>
        <p:txBody>
          <a:bodyPr wrap="square" rtlCol="0" anchor="t"/>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The core components of a sentence are the subject, verb, and </a:t>
            </a:r>
            <a:r>
              <a:rPr lang="en-US" sz="1200" dirty="0" smtClean="0">
                <a:solidFill>
                  <a:srgbClr val="15213F"/>
                </a:solidFill>
                <a:latin typeface="Roboto" pitchFamily="34" charset="0"/>
                <a:ea typeface="Roboto" pitchFamily="34" charset="-122"/>
                <a:cs typeface="Roboto" pitchFamily="34" charset="-120"/>
              </a:rPr>
              <a:t>object</a:t>
            </a:r>
            <a:r>
              <a:rPr lang="en-US" sz="1200" dirty="0">
                <a:solidFill>
                  <a:srgbClr val="15213F"/>
                </a:solidFill>
                <a:latin typeface="Roboto" pitchFamily="34" charset="0"/>
                <a:ea typeface="Roboto" pitchFamily="34" charset="-122"/>
                <a:cs typeface="Roboto" pitchFamily="34" charset="-120"/>
              </a:rPr>
              <a:t>. The subject is the noun or pronoun performing the action, the verb is the action being taken, and the object is the noun or pronoun receiving the action.</a:t>
            </a:r>
            <a:endParaRPr lang="en-US" sz="1200" dirty="0"/>
          </a:p>
        </p:txBody>
      </p:sp>
      <p:sp>
        <p:nvSpPr>
          <p:cNvPr id="33" name="Text 5"/>
          <p:cNvSpPr/>
          <p:nvPr/>
        </p:nvSpPr>
        <p:spPr>
          <a:xfrm>
            <a:off x="685800" y="2495551"/>
            <a:ext cx="2232156" cy="347186"/>
          </a:xfrm>
          <a:prstGeom prst="rect">
            <a:avLst/>
          </a:prstGeom>
          <a:noFill/>
          <a:ln/>
        </p:spPr>
        <p:txBody>
          <a:bodyPr wrap="none" rtlCol="0" anchor="t"/>
          <a:lstStyle/>
          <a:p>
            <a:pPr marL="0" indent="0">
              <a:lnSpc>
                <a:spcPts val="2734"/>
              </a:lnSpc>
              <a:buNone/>
            </a:pPr>
            <a:r>
              <a:rPr lang="en-US" dirty="0" smtClean="0">
                <a:solidFill>
                  <a:srgbClr val="476FD6"/>
                </a:solidFill>
                <a:latin typeface="Roboto Slab" pitchFamily="34" charset="0"/>
                <a:ea typeface="Roboto Slab" pitchFamily="34" charset="-122"/>
                <a:cs typeface="Roboto Slab" pitchFamily="34" charset="-120"/>
              </a:rPr>
              <a:t>CLAUSES AND PHRASES</a:t>
            </a:r>
            <a:endParaRPr lang="en-US" dirty="0"/>
          </a:p>
        </p:txBody>
      </p:sp>
      <p:sp>
        <p:nvSpPr>
          <p:cNvPr id="34" name="Text 6"/>
          <p:cNvSpPr/>
          <p:nvPr/>
        </p:nvSpPr>
        <p:spPr>
          <a:xfrm>
            <a:off x="685800" y="2842737"/>
            <a:ext cx="7825740" cy="643414"/>
          </a:xfrm>
          <a:prstGeom prst="rect">
            <a:avLst/>
          </a:prstGeom>
          <a:noFill/>
          <a:ln/>
        </p:spPr>
        <p:txBody>
          <a:bodyPr wrap="square" rtlCol="0" anchor="ctr"/>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Sentences can be further broken down into clauses and phrases. Clauses contain a subject and a verb, while phrases are groups of words that do not contain a subject and verb.</a:t>
            </a:r>
            <a:endParaRPr lang="en-US" sz="1200" dirty="0"/>
          </a:p>
        </p:txBody>
      </p:sp>
      <p:sp>
        <p:nvSpPr>
          <p:cNvPr id="35" name="Text 7"/>
          <p:cNvSpPr/>
          <p:nvPr/>
        </p:nvSpPr>
        <p:spPr>
          <a:xfrm>
            <a:off x="685800" y="3486150"/>
            <a:ext cx="2413935" cy="423385"/>
          </a:xfrm>
          <a:prstGeom prst="rect">
            <a:avLst/>
          </a:prstGeom>
          <a:noFill/>
          <a:ln/>
        </p:spPr>
        <p:txBody>
          <a:bodyPr wrap="none" rtlCol="0" anchor="t"/>
          <a:lstStyle/>
          <a:p>
            <a:pPr marL="0" indent="0">
              <a:lnSpc>
                <a:spcPts val="2734"/>
              </a:lnSpc>
              <a:buNone/>
            </a:pPr>
            <a:r>
              <a:rPr lang="en-US" dirty="0" smtClean="0">
                <a:solidFill>
                  <a:srgbClr val="476FD6"/>
                </a:solidFill>
                <a:latin typeface="Roboto Slab" pitchFamily="34" charset="0"/>
                <a:ea typeface="Roboto Slab" pitchFamily="34" charset="-122"/>
                <a:cs typeface="Roboto Slab" pitchFamily="34" charset="-120"/>
              </a:rPr>
              <a:t>SENTENCE TYPES</a:t>
            </a:r>
            <a:endParaRPr lang="en-US" dirty="0"/>
          </a:p>
        </p:txBody>
      </p:sp>
      <p:sp>
        <p:nvSpPr>
          <p:cNvPr id="36" name="Text 8"/>
          <p:cNvSpPr/>
          <p:nvPr/>
        </p:nvSpPr>
        <p:spPr>
          <a:xfrm>
            <a:off x="685800" y="3868341"/>
            <a:ext cx="7772398" cy="684609"/>
          </a:xfrm>
          <a:prstGeom prst="rect">
            <a:avLst/>
          </a:prstGeom>
          <a:noFill/>
          <a:ln/>
        </p:spPr>
        <p:txBody>
          <a:bodyPr wrap="square" rtlCol="0" anchor="t"/>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Sentences can be classified as simple, compound, complex, or compound-complex based on their structure and the relationships between their clauses.</a:t>
            </a:r>
            <a:endParaRPr lang="en-U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1" name="Image 0" descr="preencoded.png"/>
          <p:cNvPicPr>
            <a:picLocks noChangeAspect="1"/>
          </p:cNvPicPr>
          <p:nvPr/>
        </p:nvPicPr>
        <p:blipFill>
          <a:blip r:embed="rId3"/>
          <a:stretch>
            <a:fillRect/>
          </a:stretch>
        </p:blipFill>
        <p:spPr>
          <a:xfrm>
            <a:off x="400050" y="434293"/>
            <a:ext cx="1992529" cy="4203561"/>
          </a:xfrm>
          <a:prstGeom prst="rect">
            <a:avLst/>
          </a:prstGeom>
          <a:effectLst>
            <a:softEdge rad="31750"/>
          </a:effectLst>
        </p:spPr>
      </p:pic>
      <p:sp>
        <p:nvSpPr>
          <p:cNvPr id="22" name="Text 2"/>
          <p:cNvSpPr/>
          <p:nvPr/>
        </p:nvSpPr>
        <p:spPr>
          <a:xfrm>
            <a:off x="2944414" y="566261"/>
            <a:ext cx="5742385" cy="634365"/>
          </a:xfrm>
          <a:prstGeom prst="rect">
            <a:avLst/>
          </a:prstGeom>
          <a:noFill/>
          <a:ln/>
        </p:spPr>
        <p:txBody>
          <a:bodyPr wrap="none" rtlCol="0" anchor="t"/>
          <a:lstStyle/>
          <a:p>
            <a:pPr marL="0" indent="0">
              <a:lnSpc>
                <a:spcPts val="4996"/>
              </a:lnSpc>
              <a:buNone/>
            </a:pPr>
            <a:r>
              <a:rPr lang="en-US" sz="2000" dirty="0" smtClean="0">
                <a:solidFill>
                  <a:srgbClr val="476FD6"/>
                </a:solidFill>
                <a:latin typeface="Roboto Slab" pitchFamily="34" charset="0"/>
                <a:ea typeface="Roboto Slab" pitchFamily="34" charset="-122"/>
                <a:cs typeface="Roboto Slab" pitchFamily="34" charset="-120"/>
              </a:rPr>
              <a:t>TECHNIQUES FOR SENTENCE COMBINATION</a:t>
            </a:r>
            <a:endParaRPr lang="en-US" sz="2000" dirty="0"/>
          </a:p>
        </p:txBody>
      </p:sp>
      <p:sp>
        <p:nvSpPr>
          <p:cNvPr id="27" name="Text 7"/>
          <p:cNvSpPr/>
          <p:nvPr/>
        </p:nvSpPr>
        <p:spPr>
          <a:xfrm>
            <a:off x="4038123" y="1542534"/>
            <a:ext cx="2537698" cy="340416"/>
          </a:xfrm>
          <a:prstGeom prst="rect">
            <a:avLst/>
          </a:prstGeom>
          <a:noFill/>
          <a:ln/>
        </p:spPr>
        <p:txBody>
          <a:bodyPr wrap="none" rtlCol="0" anchor="t"/>
          <a:lstStyle/>
          <a:p>
            <a:pPr marL="0" indent="0" algn="l">
              <a:lnSpc>
                <a:spcPts val="2498"/>
              </a:lnSpc>
              <a:buNone/>
            </a:pPr>
            <a:r>
              <a:rPr lang="en-US" sz="1200" dirty="0" smtClean="0">
                <a:solidFill>
                  <a:srgbClr val="476FD6"/>
                </a:solidFill>
                <a:latin typeface="Roboto Slab" pitchFamily="34" charset="0"/>
                <a:ea typeface="Roboto Slab" pitchFamily="34" charset="-122"/>
                <a:cs typeface="Roboto Slab" pitchFamily="34" charset="-120"/>
              </a:rPr>
              <a:t>COORDINATION</a:t>
            </a:r>
            <a:endParaRPr lang="en-US" sz="1200" dirty="0"/>
          </a:p>
        </p:txBody>
      </p:sp>
      <p:sp>
        <p:nvSpPr>
          <p:cNvPr id="28" name="Text 8"/>
          <p:cNvSpPr/>
          <p:nvPr/>
        </p:nvSpPr>
        <p:spPr>
          <a:xfrm>
            <a:off x="4038123" y="1905421"/>
            <a:ext cx="4648677" cy="590129"/>
          </a:xfrm>
          <a:prstGeom prst="rect">
            <a:avLst/>
          </a:prstGeom>
          <a:noFill/>
          <a:ln/>
        </p:spPr>
        <p:txBody>
          <a:bodyPr wrap="square" rtlCol="0" anchor="t"/>
          <a:lstStyle/>
          <a:p>
            <a:pPr marL="0" indent="0" algn="just">
              <a:buNone/>
            </a:pPr>
            <a:r>
              <a:rPr lang="en-US" sz="1200" dirty="0" smtClean="0">
                <a:solidFill>
                  <a:srgbClr val="15213F"/>
                </a:solidFill>
                <a:latin typeface="Roboto" pitchFamily="34" charset="0"/>
                <a:ea typeface="Roboto" pitchFamily="34" charset="-122"/>
                <a:cs typeface="Roboto" pitchFamily="34" charset="-120"/>
              </a:rPr>
              <a:t>Coordinating </a:t>
            </a:r>
            <a:r>
              <a:rPr lang="en-US" sz="1200" dirty="0">
                <a:solidFill>
                  <a:srgbClr val="15213F"/>
                </a:solidFill>
                <a:latin typeface="Roboto" pitchFamily="34" charset="0"/>
                <a:ea typeface="Roboto" pitchFamily="34" charset="-122"/>
                <a:cs typeface="Roboto" pitchFamily="34" charset="-120"/>
              </a:rPr>
              <a:t>conjunctions like "and," "but," and "or" can be used </a:t>
            </a:r>
            <a:r>
              <a:rPr lang="en-US" sz="1200" dirty="0" smtClean="0">
                <a:solidFill>
                  <a:srgbClr val="15213F"/>
                </a:solidFill>
                <a:latin typeface="Roboto" pitchFamily="34" charset="0"/>
                <a:ea typeface="Roboto" pitchFamily="34" charset="-122"/>
                <a:cs typeface="Roboto" pitchFamily="34" charset="-120"/>
              </a:rPr>
              <a:t>to </a:t>
            </a:r>
            <a:r>
              <a:rPr lang="en-US" sz="1200" dirty="0">
                <a:solidFill>
                  <a:srgbClr val="15213F"/>
                </a:solidFill>
                <a:latin typeface="Roboto" pitchFamily="34" charset="0"/>
                <a:ea typeface="Roboto" pitchFamily="34" charset="-122"/>
                <a:cs typeface="Roboto" pitchFamily="34" charset="-120"/>
              </a:rPr>
              <a:t>link independent clauses, creating compound sentences.</a:t>
            </a:r>
            <a:endParaRPr lang="en-US" sz="1200" dirty="0"/>
          </a:p>
        </p:txBody>
      </p:sp>
      <p:sp>
        <p:nvSpPr>
          <p:cNvPr id="32" name="Text 12"/>
          <p:cNvSpPr/>
          <p:nvPr/>
        </p:nvSpPr>
        <p:spPr>
          <a:xfrm>
            <a:off x="4038123" y="2534797"/>
            <a:ext cx="1458159" cy="498031"/>
          </a:xfrm>
          <a:prstGeom prst="rect">
            <a:avLst/>
          </a:prstGeom>
          <a:noFill/>
          <a:ln/>
        </p:spPr>
        <p:txBody>
          <a:bodyPr wrap="none" rtlCol="0" anchor="t"/>
          <a:lstStyle/>
          <a:p>
            <a:pPr marL="0" indent="0" algn="l">
              <a:lnSpc>
                <a:spcPts val="2498"/>
              </a:lnSpc>
              <a:buNone/>
            </a:pPr>
            <a:r>
              <a:rPr lang="en-US" sz="1200" dirty="0" smtClean="0">
                <a:solidFill>
                  <a:srgbClr val="476FD6"/>
                </a:solidFill>
                <a:latin typeface="Roboto Slab" pitchFamily="34" charset="0"/>
                <a:ea typeface="Roboto Slab" pitchFamily="34" charset="-122"/>
                <a:cs typeface="Roboto Slab" pitchFamily="34" charset="-120"/>
              </a:rPr>
              <a:t>SUBORDINATION</a:t>
            </a:r>
            <a:endParaRPr lang="en-US" sz="1200" dirty="0"/>
          </a:p>
        </p:txBody>
      </p:sp>
      <p:sp>
        <p:nvSpPr>
          <p:cNvPr id="33" name="Text 13"/>
          <p:cNvSpPr/>
          <p:nvPr/>
        </p:nvSpPr>
        <p:spPr>
          <a:xfrm>
            <a:off x="4038123" y="2906521"/>
            <a:ext cx="4724877" cy="965762"/>
          </a:xfrm>
          <a:prstGeom prst="rect">
            <a:avLst/>
          </a:prstGeom>
          <a:noFill/>
          <a:ln/>
        </p:spPr>
        <p:txBody>
          <a:bodyPr wrap="square" rtlCol="0" anchor="t"/>
          <a:lstStyle/>
          <a:p>
            <a:pPr marL="0" indent="0" algn="just">
              <a:buNone/>
            </a:pPr>
            <a:r>
              <a:rPr lang="en-US" sz="1200" dirty="0">
                <a:solidFill>
                  <a:srgbClr val="15213F"/>
                </a:solidFill>
                <a:latin typeface="Roboto" pitchFamily="34" charset="0"/>
                <a:ea typeface="Roboto" pitchFamily="34" charset="-122"/>
                <a:cs typeface="Roboto" pitchFamily="34" charset="-120"/>
              </a:rPr>
              <a:t>Subordinating conjunctions like "because," "since," and "when" can be used to connect a dependent clause to an independent clause, creating complex sentences.</a:t>
            </a:r>
            <a:endParaRPr lang="en-US" sz="1200" dirty="0"/>
          </a:p>
        </p:txBody>
      </p:sp>
      <p:sp>
        <p:nvSpPr>
          <p:cNvPr id="34" name="Shape 14"/>
          <p:cNvSpPr/>
          <p:nvPr/>
        </p:nvSpPr>
        <p:spPr>
          <a:xfrm>
            <a:off x="4951690" y="5901035"/>
            <a:ext cx="710565" cy="40600"/>
          </a:xfrm>
          <a:prstGeom prst="rect">
            <a:avLst/>
          </a:prstGeom>
          <a:solidFill>
            <a:srgbClr val="BBC4DC"/>
          </a:solidFill>
          <a:ln/>
        </p:spPr>
      </p:sp>
      <p:sp>
        <p:nvSpPr>
          <p:cNvPr id="23" name="Shape 3"/>
          <p:cNvSpPr/>
          <p:nvPr/>
        </p:nvSpPr>
        <p:spPr>
          <a:xfrm>
            <a:off x="3389699" y="1542534"/>
            <a:ext cx="23944" cy="2883575"/>
          </a:xfrm>
          <a:prstGeom prst="rect">
            <a:avLst/>
          </a:prstGeom>
          <a:solidFill>
            <a:srgbClr val="BBC4DC"/>
          </a:solidFill>
          <a:ln/>
        </p:spPr>
      </p:sp>
      <p:sp>
        <p:nvSpPr>
          <p:cNvPr id="24" name="Shape 4"/>
          <p:cNvSpPr/>
          <p:nvPr/>
        </p:nvSpPr>
        <p:spPr>
          <a:xfrm>
            <a:off x="3536314" y="1758771"/>
            <a:ext cx="419061" cy="23944"/>
          </a:xfrm>
          <a:prstGeom prst="rect">
            <a:avLst/>
          </a:prstGeom>
          <a:solidFill>
            <a:srgbClr val="BBC4DC"/>
          </a:solidFill>
          <a:ln/>
        </p:spPr>
      </p:sp>
      <p:sp>
        <p:nvSpPr>
          <p:cNvPr id="25" name="Shape 5"/>
          <p:cNvSpPr/>
          <p:nvPr/>
        </p:nvSpPr>
        <p:spPr>
          <a:xfrm>
            <a:off x="3266958" y="1636064"/>
            <a:ext cx="269356" cy="269357"/>
          </a:xfrm>
          <a:prstGeom prst="roundRect">
            <a:avLst>
              <a:gd name="adj" fmla="val 26671"/>
            </a:avLst>
          </a:prstGeom>
          <a:solidFill>
            <a:srgbClr val="DEE7F7"/>
          </a:solidFill>
          <a:ln/>
        </p:spPr>
        <p:txBody>
          <a:bodyPr lIns="64008" anchor="ctr"/>
          <a:lstStyle/>
          <a:p>
            <a:r>
              <a:rPr lang="en-US" sz="1600" dirty="0" smtClean="0">
                <a:solidFill>
                  <a:schemeClr val="bg1">
                    <a:lumMod val="50000"/>
                  </a:schemeClr>
                </a:solidFill>
                <a:latin typeface="Roboto Slab"/>
                <a:ea typeface="Roboto Slab"/>
                <a:cs typeface="Arial" pitchFamily="34" charset="0"/>
              </a:rPr>
              <a:t>1</a:t>
            </a:r>
          </a:p>
        </p:txBody>
      </p:sp>
      <p:sp>
        <p:nvSpPr>
          <p:cNvPr id="29" name="Shape 9"/>
          <p:cNvSpPr/>
          <p:nvPr/>
        </p:nvSpPr>
        <p:spPr>
          <a:xfrm>
            <a:off x="3536314" y="2759869"/>
            <a:ext cx="419061" cy="23944"/>
          </a:xfrm>
          <a:prstGeom prst="rect">
            <a:avLst/>
          </a:prstGeom>
          <a:solidFill>
            <a:srgbClr val="BBC4DC"/>
          </a:solidFill>
          <a:ln/>
        </p:spPr>
      </p:sp>
      <p:sp>
        <p:nvSpPr>
          <p:cNvPr id="30" name="Shape 10"/>
          <p:cNvSpPr/>
          <p:nvPr/>
        </p:nvSpPr>
        <p:spPr>
          <a:xfrm>
            <a:off x="3266958" y="2637163"/>
            <a:ext cx="269356" cy="269357"/>
          </a:xfrm>
          <a:prstGeom prst="roundRect">
            <a:avLst>
              <a:gd name="adj" fmla="val 26671"/>
            </a:avLst>
          </a:prstGeom>
          <a:solidFill>
            <a:srgbClr val="DEE7F7"/>
          </a:solidFill>
          <a:ln/>
        </p:spPr>
      </p:sp>
      <p:sp>
        <p:nvSpPr>
          <p:cNvPr id="31" name="Text 11"/>
          <p:cNvSpPr/>
          <p:nvPr/>
        </p:nvSpPr>
        <p:spPr>
          <a:xfrm>
            <a:off x="3351992" y="2489355"/>
            <a:ext cx="77008" cy="158596"/>
          </a:xfrm>
          <a:prstGeom prst="rect">
            <a:avLst/>
          </a:prstGeom>
          <a:noFill/>
          <a:ln/>
        </p:spPr>
        <p:txBody>
          <a:bodyPr wrap="none" rtlCol="0" anchor="t"/>
          <a:lstStyle/>
          <a:p>
            <a:pPr marL="0" indent="0">
              <a:lnSpc>
                <a:spcPts val="2997"/>
              </a:lnSpc>
              <a:buNone/>
            </a:pPr>
            <a:r>
              <a:rPr lang="en-US" sz="1500" dirty="0">
                <a:solidFill>
                  <a:schemeClr val="bg1">
                    <a:lumMod val="50000"/>
                  </a:schemeClr>
                </a:solidFill>
                <a:latin typeface="Roboto Slab" pitchFamily="34" charset="0"/>
                <a:ea typeface="Roboto Slab" pitchFamily="34" charset="-122"/>
                <a:cs typeface="Roboto Slab" pitchFamily="34" charset="-120"/>
              </a:rPr>
              <a:t>2</a:t>
            </a:r>
            <a:endParaRPr lang="en-US" sz="1500" dirty="0">
              <a:solidFill>
                <a:schemeClr val="bg1">
                  <a:lumMod val="50000"/>
                </a:schemeClr>
              </a:solidFill>
            </a:endParaRPr>
          </a:p>
        </p:txBody>
      </p:sp>
      <p:sp>
        <p:nvSpPr>
          <p:cNvPr id="35" name="Shape 15"/>
          <p:cNvSpPr/>
          <p:nvPr/>
        </p:nvSpPr>
        <p:spPr>
          <a:xfrm>
            <a:off x="3266958" y="3638262"/>
            <a:ext cx="269356" cy="269357"/>
          </a:xfrm>
          <a:prstGeom prst="roundRect">
            <a:avLst>
              <a:gd name="adj" fmla="val 26671"/>
            </a:avLst>
          </a:prstGeom>
          <a:solidFill>
            <a:srgbClr val="DEE7F7"/>
          </a:solidFill>
          <a:ln/>
        </p:spPr>
      </p:sp>
      <p:sp>
        <p:nvSpPr>
          <p:cNvPr id="36" name="Text 16"/>
          <p:cNvSpPr/>
          <p:nvPr/>
        </p:nvSpPr>
        <p:spPr>
          <a:xfrm>
            <a:off x="3124515" y="3486150"/>
            <a:ext cx="609285" cy="685990"/>
          </a:xfrm>
          <a:prstGeom prst="rect">
            <a:avLst/>
          </a:prstGeom>
          <a:noFill/>
          <a:ln/>
        </p:spPr>
        <p:txBody>
          <a:bodyPr wrap="none" rtlCol="0" anchor="t"/>
          <a:lstStyle/>
          <a:p>
            <a:pPr marL="0" indent="0" algn="ctr">
              <a:lnSpc>
                <a:spcPts val="2997"/>
              </a:lnSpc>
              <a:buNone/>
            </a:pPr>
            <a:r>
              <a:rPr lang="en-US" sz="1500" dirty="0">
                <a:solidFill>
                  <a:schemeClr val="bg1">
                    <a:lumMod val="50000"/>
                  </a:schemeClr>
                </a:solidFill>
                <a:latin typeface="Roboto Slab" pitchFamily="34" charset="0"/>
                <a:ea typeface="Roboto Slab" pitchFamily="34" charset="-122"/>
                <a:cs typeface="Roboto Slab" pitchFamily="34" charset="-120"/>
              </a:rPr>
              <a:t>3</a:t>
            </a:r>
            <a:endParaRPr lang="en-US" sz="1500" dirty="0">
              <a:solidFill>
                <a:schemeClr val="bg1">
                  <a:lumMod val="50000"/>
                </a:schemeClr>
              </a:solidFill>
            </a:endParaRPr>
          </a:p>
        </p:txBody>
      </p:sp>
      <p:sp>
        <p:nvSpPr>
          <p:cNvPr id="37" name="Text 17"/>
          <p:cNvSpPr/>
          <p:nvPr/>
        </p:nvSpPr>
        <p:spPr>
          <a:xfrm>
            <a:off x="4047648" y="3535903"/>
            <a:ext cx="2528173" cy="371716"/>
          </a:xfrm>
          <a:prstGeom prst="rect">
            <a:avLst/>
          </a:prstGeom>
          <a:noFill/>
          <a:ln/>
        </p:spPr>
        <p:txBody>
          <a:bodyPr wrap="none" rtlCol="0" anchor="t"/>
          <a:lstStyle/>
          <a:p>
            <a:pPr marL="0" indent="0" algn="l">
              <a:lnSpc>
                <a:spcPts val="2498"/>
              </a:lnSpc>
              <a:buNone/>
            </a:pPr>
            <a:r>
              <a:rPr lang="en-US" sz="1200" dirty="0" smtClean="0">
                <a:solidFill>
                  <a:srgbClr val="476FD6"/>
                </a:solidFill>
                <a:latin typeface="Roboto Slab" pitchFamily="34" charset="0"/>
                <a:ea typeface="Roboto Slab" pitchFamily="34" charset="-122"/>
                <a:cs typeface="Roboto Slab" pitchFamily="34" charset="-120"/>
              </a:rPr>
              <a:t>APPOSITION</a:t>
            </a:r>
            <a:endParaRPr lang="en-US" sz="1200" dirty="0"/>
          </a:p>
        </p:txBody>
      </p:sp>
      <p:sp>
        <p:nvSpPr>
          <p:cNvPr id="38" name="Text 18"/>
          <p:cNvSpPr/>
          <p:nvPr/>
        </p:nvSpPr>
        <p:spPr>
          <a:xfrm>
            <a:off x="4038123" y="3926840"/>
            <a:ext cx="4734402" cy="707204"/>
          </a:xfrm>
          <a:prstGeom prst="rect">
            <a:avLst/>
          </a:prstGeom>
          <a:noFill/>
          <a:ln/>
        </p:spPr>
        <p:txBody>
          <a:bodyPr wrap="square" rtlCol="0" anchor="t"/>
          <a:lstStyle/>
          <a:p>
            <a:pPr marL="0" indent="0" algn="just">
              <a:buNone/>
            </a:pPr>
            <a:r>
              <a:rPr lang="en-US" sz="1200" dirty="0" smtClean="0">
                <a:solidFill>
                  <a:srgbClr val="15213F"/>
                </a:solidFill>
                <a:latin typeface="Roboto" pitchFamily="34" charset="0"/>
                <a:ea typeface="Roboto" pitchFamily="34" charset="-122"/>
                <a:cs typeface="Roboto" pitchFamily="34" charset="-120"/>
              </a:rPr>
              <a:t>Placing a noun or noun phrase next to another noun or noun phrase to provide additional information or clarification can create more concise and informative sentences.</a:t>
            </a:r>
            <a:endParaRPr lang="en-US" sz="1200" dirty="0"/>
          </a:p>
        </p:txBody>
      </p:sp>
      <p:sp>
        <p:nvSpPr>
          <p:cNvPr id="41" name="Shape 9"/>
          <p:cNvSpPr/>
          <p:nvPr/>
        </p:nvSpPr>
        <p:spPr>
          <a:xfrm>
            <a:off x="3529964" y="3760968"/>
            <a:ext cx="419061" cy="23944"/>
          </a:xfrm>
          <a:prstGeom prst="rect">
            <a:avLst/>
          </a:prstGeom>
          <a:solidFill>
            <a:srgbClr val="BBC4DC"/>
          </a:solidFill>
          <a:ln/>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13" name="Image 0" descr="preencoded.png"/>
          <p:cNvPicPr>
            <a:picLocks noChangeAspect="1"/>
          </p:cNvPicPr>
          <p:nvPr/>
        </p:nvPicPr>
        <p:blipFill>
          <a:blip r:embed="rId3"/>
          <a:stretch>
            <a:fillRect/>
          </a:stretch>
        </p:blipFill>
        <p:spPr>
          <a:xfrm>
            <a:off x="418214" y="568107"/>
            <a:ext cx="1828800" cy="4114800"/>
          </a:xfrm>
          <a:prstGeom prst="rect">
            <a:avLst/>
          </a:prstGeom>
        </p:spPr>
      </p:pic>
      <p:sp>
        <p:nvSpPr>
          <p:cNvPr id="14" name="Text 2"/>
          <p:cNvSpPr/>
          <p:nvPr/>
        </p:nvSpPr>
        <p:spPr>
          <a:xfrm>
            <a:off x="2247014" y="438150"/>
            <a:ext cx="6515986" cy="1003789"/>
          </a:xfrm>
          <a:prstGeom prst="rect">
            <a:avLst/>
          </a:prstGeom>
          <a:noFill/>
          <a:ln/>
        </p:spPr>
        <p:txBody>
          <a:bodyPr wrap="square" rtlCol="0" anchor="t"/>
          <a:lstStyle/>
          <a:p>
            <a:pPr marL="0" indent="0" algn="ctr">
              <a:lnSpc>
                <a:spcPts val="5468"/>
              </a:lnSpc>
              <a:buNone/>
            </a:pPr>
            <a:r>
              <a:rPr lang="en-US" sz="1800" dirty="0" smtClean="0">
                <a:solidFill>
                  <a:srgbClr val="476FD6"/>
                </a:solidFill>
                <a:latin typeface="Roboto Slab" pitchFamily="34" charset="0"/>
                <a:ea typeface="Roboto Slab" pitchFamily="34" charset="-122"/>
                <a:cs typeface="Roboto Slab" pitchFamily="34" charset="-120"/>
              </a:rPr>
              <a:t>AVOIDING REDUNDANCY AND WORDINESS</a:t>
            </a:r>
            <a:endParaRPr lang="en-US" sz="1800" dirty="0"/>
          </a:p>
        </p:txBody>
      </p:sp>
      <p:sp>
        <p:nvSpPr>
          <p:cNvPr id="17" name="Text 5"/>
          <p:cNvSpPr/>
          <p:nvPr/>
        </p:nvSpPr>
        <p:spPr>
          <a:xfrm>
            <a:off x="2362200" y="1266597"/>
            <a:ext cx="3582921" cy="501895"/>
          </a:xfrm>
          <a:prstGeom prst="rect">
            <a:avLst/>
          </a:prstGeom>
          <a:noFill/>
          <a:ln/>
        </p:spPr>
        <p:txBody>
          <a:bodyPr wrap="square" rtlCol="0" anchor="t"/>
          <a:lstStyle/>
          <a:p>
            <a:pPr marL="285750" indent="-285750">
              <a:lnSpc>
                <a:spcPts val="2734"/>
              </a:lnSpc>
              <a:buFont typeface="Wingdings" pitchFamily="2" charset="2"/>
              <a:buChar char="Ø"/>
            </a:pPr>
            <a:r>
              <a:rPr lang="en-US" sz="1500" dirty="0" smtClean="0">
                <a:solidFill>
                  <a:srgbClr val="476FD6"/>
                </a:solidFill>
                <a:latin typeface="Roboto Slab" pitchFamily="34" charset="0"/>
                <a:ea typeface="Roboto Slab" pitchFamily="34" charset="-122"/>
                <a:cs typeface="Roboto Slab" pitchFamily="34" charset="-120"/>
              </a:rPr>
              <a:t>Eliminate Repetitive Phrasing</a:t>
            </a:r>
            <a:endParaRPr lang="en-US" sz="1500" dirty="0"/>
          </a:p>
        </p:txBody>
      </p:sp>
      <p:sp>
        <p:nvSpPr>
          <p:cNvPr id="18" name="Text 6"/>
          <p:cNvSpPr/>
          <p:nvPr/>
        </p:nvSpPr>
        <p:spPr>
          <a:xfrm>
            <a:off x="2615937" y="1757311"/>
            <a:ext cx="3022861" cy="1363070"/>
          </a:xfrm>
          <a:prstGeom prst="rect">
            <a:avLst/>
          </a:prstGeom>
          <a:noFill/>
          <a:ln/>
        </p:spPr>
        <p:txBody>
          <a:bodyPr wrap="square" rtlCol="0" anchor="t"/>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Avoid using the same words or phrases repeatedly within a sentence or paragraph. Rephrase ideas using different vocabulary to maintain clarity and interest.</a:t>
            </a:r>
            <a:endParaRPr lang="en-US" sz="1200" dirty="0"/>
          </a:p>
        </p:txBody>
      </p:sp>
      <p:sp>
        <p:nvSpPr>
          <p:cNvPr id="21" name="Text 9"/>
          <p:cNvSpPr/>
          <p:nvPr/>
        </p:nvSpPr>
        <p:spPr>
          <a:xfrm>
            <a:off x="5638798" y="1268274"/>
            <a:ext cx="3276602" cy="501895"/>
          </a:xfrm>
          <a:prstGeom prst="rect">
            <a:avLst/>
          </a:prstGeom>
          <a:noFill/>
          <a:ln/>
        </p:spPr>
        <p:txBody>
          <a:bodyPr wrap="square" rtlCol="0" anchor="t"/>
          <a:lstStyle/>
          <a:p>
            <a:pPr marL="285750" indent="-285750">
              <a:lnSpc>
                <a:spcPts val="2734"/>
              </a:lnSpc>
              <a:buFont typeface="Wingdings" pitchFamily="2" charset="2"/>
              <a:buChar char="Ø"/>
            </a:pPr>
            <a:r>
              <a:rPr lang="en-US" sz="1500" dirty="0">
                <a:solidFill>
                  <a:srgbClr val="476FD6"/>
                </a:solidFill>
                <a:latin typeface="Roboto Slab" pitchFamily="34" charset="0"/>
                <a:ea typeface="Roboto Slab" pitchFamily="34" charset="-122"/>
                <a:cs typeface="Roboto Slab" pitchFamily="34" charset="-120"/>
              </a:rPr>
              <a:t>Condense Wordy Expressions</a:t>
            </a:r>
            <a:endParaRPr lang="en-US" sz="1500" dirty="0"/>
          </a:p>
        </p:txBody>
      </p:sp>
      <p:sp>
        <p:nvSpPr>
          <p:cNvPr id="22" name="Text 10"/>
          <p:cNvSpPr/>
          <p:nvPr/>
        </p:nvSpPr>
        <p:spPr>
          <a:xfrm>
            <a:off x="5937501" y="1757310"/>
            <a:ext cx="2850388" cy="1500239"/>
          </a:xfrm>
          <a:prstGeom prst="rect">
            <a:avLst/>
          </a:prstGeom>
          <a:noFill/>
          <a:ln/>
        </p:spPr>
        <p:txBody>
          <a:bodyPr wrap="square" rtlCol="0" anchor="t"/>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Look for opportunities to streamline verbose or roundabout language. Replace long-winded expressions with more concise alternatives.</a:t>
            </a:r>
            <a:endParaRPr lang="en-US" sz="1200" dirty="0"/>
          </a:p>
        </p:txBody>
      </p:sp>
      <p:sp>
        <p:nvSpPr>
          <p:cNvPr id="25" name="Text 13"/>
          <p:cNvSpPr/>
          <p:nvPr/>
        </p:nvSpPr>
        <p:spPr>
          <a:xfrm>
            <a:off x="2362200" y="3001812"/>
            <a:ext cx="3119368" cy="419994"/>
          </a:xfrm>
          <a:prstGeom prst="rect">
            <a:avLst/>
          </a:prstGeom>
          <a:noFill/>
          <a:ln/>
        </p:spPr>
        <p:txBody>
          <a:bodyPr wrap="none" rtlCol="0" anchor="t"/>
          <a:lstStyle/>
          <a:p>
            <a:pPr marL="285750" indent="-285750">
              <a:lnSpc>
                <a:spcPts val="2734"/>
              </a:lnSpc>
              <a:buFont typeface="Wingdings" pitchFamily="2" charset="2"/>
              <a:buChar char="Ø"/>
            </a:pPr>
            <a:r>
              <a:rPr lang="en-US" sz="1500" dirty="0">
                <a:solidFill>
                  <a:srgbClr val="476FD6"/>
                </a:solidFill>
                <a:latin typeface="Roboto Slab" pitchFamily="34" charset="0"/>
                <a:ea typeface="Roboto Slab" pitchFamily="34" charset="-122"/>
                <a:cs typeface="Roboto Slab" pitchFamily="34" charset="-120"/>
              </a:rPr>
              <a:t>Remove Unnecessary Details</a:t>
            </a:r>
            <a:endParaRPr lang="en-US" sz="1500" dirty="0"/>
          </a:p>
        </p:txBody>
      </p:sp>
      <p:sp>
        <p:nvSpPr>
          <p:cNvPr id="26" name="Text 14"/>
          <p:cNvSpPr/>
          <p:nvPr/>
        </p:nvSpPr>
        <p:spPr>
          <a:xfrm>
            <a:off x="2644416" y="3421806"/>
            <a:ext cx="5813784" cy="882444"/>
          </a:xfrm>
          <a:prstGeom prst="rect">
            <a:avLst/>
          </a:prstGeom>
          <a:noFill/>
          <a:ln/>
        </p:spPr>
        <p:txBody>
          <a:bodyPr wrap="square" rtlCol="0" anchor="t"/>
          <a:lstStyle/>
          <a:p>
            <a:pPr marL="0" indent="0" algn="just">
              <a:lnSpc>
                <a:spcPct val="150000"/>
              </a:lnSpc>
              <a:buNone/>
            </a:pPr>
            <a:r>
              <a:rPr lang="en-US" sz="1200" dirty="0">
                <a:solidFill>
                  <a:srgbClr val="15213F"/>
                </a:solidFill>
                <a:latin typeface="Roboto" pitchFamily="34" charset="0"/>
                <a:ea typeface="Roboto" pitchFamily="34" charset="-122"/>
                <a:cs typeface="Roboto" pitchFamily="34" charset="-120"/>
              </a:rPr>
              <a:t>Carefully evaluate each element of a sentence to ensure it contributes to the overall meaning and impact. Omit any details that do not serve a clear purpose.</a:t>
            </a:r>
            <a:endParaRPr lang="en-US"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13" name="Image 0" descr="preencoded.png"/>
          <p:cNvPicPr>
            <a:picLocks noChangeAspect="1"/>
          </p:cNvPicPr>
          <p:nvPr/>
        </p:nvPicPr>
        <p:blipFill>
          <a:blip r:embed="rId3"/>
          <a:stretch>
            <a:fillRect/>
          </a:stretch>
        </p:blipFill>
        <p:spPr>
          <a:xfrm>
            <a:off x="392837" y="319857"/>
            <a:ext cx="8382445" cy="15236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 2"/>
          <p:cNvSpPr/>
          <p:nvPr/>
        </p:nvSpPr>
        <p:spPr>
          <a:xfrm>
            <a:off x="392837" y="1809751"/>
            <a:ext cx="8382446" cy="533400"/>
          </a:xfrm>
          <a:prstGeom prst="rect">
            <a:avLst/>
          </a:prstGeom>
          <a:noFill/>
          <a:ln/>
        </p:spPr>
        <p:txBody>
          <a:bodyPr wrap="square" rtlCol="0" anchor="t"/>
          <a:lstStyle/>
          <a:p>
            <a:pPr marL="0" indent="0" algn="ctr">
              <a:lnSpc>
                <a:spcPts val="4925"/>
              </a:lnSpc>
              <a:buNone/>
            </a:pPr>
            <a:r>
              <a:rPr lang="en-US" sz="1800" dirty="0" smtClean="0">
                <a:solidFill>
                  <a:srgbClr val="476FD6"/>
                </a:solidFill>
                <a:latin typeface="Roboto Slab" pitchFamily="34" charset="0"/>
                <a:ea typeface="Roboto Slab" pitchFamily="34" charset="-122"/>
                <a:cs typeface="Roboto Slab" pitchFamily="34" charset="-120"/>
              </a:rPr>
              <a:t>ENHANCING SENTENCE CLARITY AND CONCISION</a:t>
            </a:r>
            <a:endParaRPr lang="en-US" sz="1800" dirty="0"/>
          </a:p>
        </p:txBody>
      </p:sp>
      <p:grpSp>
        <p:nvGrpSpPr>
          <p:cNvPr id="3" name="Group 2"/>
          <p:cNvGrpSpPr/>
          <p:nvPr/>
        </p:nvGrpSpPr>
        <p:grpSpPr>
          <a:xfrm>
            <a:off x="988677" y="2450800"/>
            <a:ext cx="7115651" cy="2241430"/>
            <a:chOff x="2561749" y="4604147"/>
            <a:chExt cx="9506783" cy="3084836"/>
          </a:xfrm>
        </p:grpSpPr>
        <p:sp>
          <p:nvSpPr>
            <p:cNvPr id="15" name="Shape 3"/>
            <p:cNvSpPr/>
            <p:nvPr/>
          </p:nvSpPr>
          <p:spPr>
            <a:xfrm>
              <a:off x="2561749" y="4604147"/>
              <a:ext cx="3035498" cy="3074075"/>
            </a:xfrm>
            <a:prstGeom prst="roundRect">
              <a:avLst>
                <a:gd name="adj" fmla="val 3956"/>
              </a:avLst>
            </a:prstGeom>
            <a:solidFill>
              <a:srgbClr val="DEE7F7"/>
            </a:solidFill>
            <a:ln/>
          </p:spPr>
        </p:sp>
        <p:sp>
          <p:nvSpPr>
            <p:cNvPr id="16" name="Text 4"/>
            <p:cNvSpPr/>
            <p:nvPr/>
          </p:nvSpPr>
          <p:spPr>
            <a:xfrm>
              <a:off x="2561749" y="4604147"/>
              <a:ext cx="3035498" cy="632816"/>
            </a:xfrm>
            <a:prstGeom prst="rect">
              <a:avLst/>
            </a:prstGeom>
            <a:noFill/>
            <a:ln/>
          </p:spPr>
          <p:txBody>
            <a:bodyPr wrap="none" rtlCol="0" anchor="t"/>
            <a:lstStyle/>
            <a:p>
              <a:pPr marL="0" indent="0" algn="ctr">
                <a:lnSpc>
                  <a:spcPts val="2462"/>
                </a:lnSpc>
                <a:buNone/>
              </a:pPr>
              <a:r>
                <a:rPr lang="en-US" sz="1500" dirty="0">
                  <a:solidFill>
                    <a:srgbClr val="476FD6"/>
                  </a:solidFill>
                  <a:latin typeface="Roboto Slab" pitchFamily="34" charset="0"/>
                  <a:ea typeface="Roboto Slab" pitchFamily="34" charset="-122"/>
                  <a:cs typeface="Roboto Slab" pitchFamily="34" charset="-120"/>
                </a:rPr>
                <a:t>Active Voice</a:t>
              </a:r>
              <a:endParaRPr lang="en-US" sz="1500" dirty="0"/>
            </a:p>
          </p:txBody>
        </p:sp>
        <p:sp>
          <p:nvSpPr>
            <p:cNvPr id="17" name="Text 5"/>
            <p:cNvSpPr/>
            <p:nvPr/>
          </p:nvSpPr>
          <p:spPr>
            <a:xfrm>
              <a:off x="2561749" y="5114038"/>
              <a:ext cx="3035498" cy="2574945"/>
            </a:xfrm>
            <a:prstGeom prst="rect">
              <a:avLst/>
            </a:prstGeom>
            <a:noFill/>
            <a:ln/>
          </p:spPr>
          <p:txBody>
            <a:bodyPr wrap="square" rtlCol="0" anchor="t"/>
            <a:lstStyle/>
            <a:p>
              <a:pPr marL="0" indent="0" algn="just">
                <a:lnSpc>
                  <a:spcPct val="150000"/>
                </a:lnSpc>
                <a:buNone/>
              </a:pPr>
              <a:r>
                <a:rPr lang="en-US" sz="1200" dirty="0" smtClean="0">
                  <a:solidFill>
                    <a:srgbClr val="15213F"/>
                  </a:solidFill>
                  <a:latin typeface="Roboto" pitchFamily="34" charset="0"/>
                  <a:ea typeface="Roboto" pitchFamily="34" charset="-122"/>
                  <a:cs typeface="Roboto" pitchFamily="34" charset="-120"/>
                </a:rPr>
                <a:t>Prefer active voice constructions</a:t>
              </a:r>
              <a:r>
                <a:rPr lang="en-US" sz="1200" dirty="0">
                  <a:solidFill>
                    <a:srgbClr val="15213F"/>
                  </a:solidFill>
                  <a:latin typeface="Roboto" pitchFamily="34" charset="0"/>
                  <a:ea typeface="Roboto" pitchFamily="34" charset="-122"/>
                  <a:cs typeface="Roboto" pitchFamily="34" charset="-120"/>
                </a:rPr>
                <a:t>, which clearly identify the subject performing the action, over passive voice, which can obscure the actor and create ambiguity.</a:t>
              </a:r>
              <a:endParaRPr lang="en-US" sz="1200" dirty="0"/>
            </a:p>
          </p:txBody>
        </p:sp>
        <p:sp>
          <p:nvSpPr>
            <p:cNvPr id="18" name="Shape 6"/>
            <p:cNvSpPr/>
            <p:nvPr/>
          </p:nvSpPr>
          <p:spPr>
            <a:xfrm>
              <a:off x="5797391" y="4604147"/>
              <a:ext cx="3035498" cy="3074075"/>
            </a:xfrm>
            <a:prstGeom prst="roundRect">
              <a:avLst>
                <a:gd name="adj" fmla="val 3956"/>
              </a:avLst>
            </a:prstGeom>
            <a:solidFill>
              <a:srgbClr val="DEE7F7"/>
            </a:solidFill>
            <a:ln/>
          </p:spPr>
        </p:sp>
        <p:sp>
          <p:nvSpPr>
            <p:cNvPr id="19" name="Text 7"/>
            <p:cNvSpPr/>
            <p:nvPr/>
          </p:nvSpPr>
          <p:spPr>
            <a:xfrm>
              <a:off x="5797391" y="4604148"/>
              <a:ext cx="3035498" cy="690821"/>
            </a:xfrm>
            <a:prstGeom prst="rect">
              <a:avLst/>
            </a:prstGeom>
            <a:noFill/>
            <a:ln/>
          </p:spPr>
          <p:txBody>
            <a:bodyPr wrap="none" rtlCol="0" anchor="t"/>
            <a:lstStyle/>
            <a:p>
              <a:pPr marL="0" indent="0" algn="ctr">
                <a:lnSpc>
                  <a:spcPts val="2462"/>
                </a:lnSpc>
                <a:buNone/>
              </a:pPr>
              <a:r>
                <a:rPr lang="en-US" sz="1500" dirty="0">
                  <a:solidFill>
                    <a:srgbClr val="476FD6"/>
                  </a:solidFill>
                  <a:latin typeface="Roboto Slab" pitchFamily="34" charset="0"/>
                  <a:ea typeface="Roboto Slab" pitchFamily="34" charset="-122"/>
                  <a:cs typeface="Roboto Slab" pitchFamily="34" charset="-120"/>
                </a:rPr>
                <a:t>Parallel Structure</a:t>
              </a:r>
              <a:endParaRPr lang="en-US" sz="1500" dirty="0"/>
            </a:p>
          </p:txBody>
        </p:sp>
        <p:sp>
          <p:nvSpPr>
            <p:cNvPr id="20" name="Text 8"/>
            <p:cNvSpPr/>
            <p:nvPr/>
          </p:nvSpPr>
          <p:spPr>
            <a:xfrm>
              <a:off x="5797391" y="5114037"/>
              <a:ext cx="3035498" cy="2441258"/>
            </a:xfrm>
            <a:prstGeom prst="rect">
              <a:avLst/>
            </a:prstGeom>
            <a:noFill/>
            <a:ln/>
          </p:spPr>
          <p:txBody>
            <a:bodyPr wrap="square" rtlCol="0" anchor="t"/>
            <a:lstStyle/>
            <a:p>
              <a:pPr marL="0" indent="0" algn="just">
                <a:lnSpc>
                  <a:spcPts val="2522"/>
                </a:lnSpc>
                <a:buNone/>
              </a:pPr>
              <a:r>
                <a:rPr lang="en-US" sz="1200" dirty="0">
                  <a:solidFill>
                    <a:srgbClr val="15213F"/>
                  </a:solidFill>
                  <a:latin typeface="Roboto" pitchFamily="34" charset="0"/>
                  <a:ea typeface="Roboto" pitchFamily="34" charset="-122"/>
                  <a:cs typeface="Roboto" pitchFamily="34" charset="-120"/>
                </a:rPr>
                <a:t>Maintain parallel structure by ensuring that elements in a series, such as phrases or clauses, follow the same grammatical pattern.</a:t>
              </a:r>
              <a:endParaRPr lang="en-US" sz="1200" dirty="0"/>
            </a:p>
          </p:txBody>
        </p:sp>
        <p:sp>
          <p:nvSpPr>
            <p:cNvPr id="21" name="Shape 9"/>
            <p:cNvSpPr/>
            <p:nvPr/>
          </p:nvSpPr>
          <p:spPr>
            <a:xfrm>
              <a:off x="9033034" y="4604147"/>
              <a:ext cx="3035498" cy="3074075"/>
            </a:xfrm>
            <a:prstGeom prst="roundRect">
              <a:avLst>
                <a:gd name="adj" fmla="val 3956"/>
              </a:avLst>
            </a:prstGeom>
            <a:solidFill>
              <a:srgbClr val="DEE7F7"/>
            </a:solidFill>
            <a:ln/>
          </p:spPr>
        </p:sp>
        <p:sp>
          <p:nvSpPr>
            <p:cNvPr id="22" name="Text 10"/>
            <p:cNvSpPr/>
            <p:nvPr/>
          </p:nvSpPr>
          <p:spPr>
            <a:xfrm>
              <a:off x="9033034" y="4604150"/>
              <a:ext cx="3035498" cy="690821"/>
            </a:xfrm>
            <a:prstGeom prst="rect">
              <a:avLst/>
            </a:prstGeom>
            <a:noFill/>
            <a:ln/>
          </p:spPr>
          <p:txBody>
            <a:bodyPr wrap="square" rtlCol="0" anchor="t"/>
            <a:lstStyle/>
            <a:p>
              <a:pPr marL="0" indent="0" algn="ctr">
                <a:lnSpc>
                  <a:spcPts val="2462"/>
                </a:lnSpc>
                <a:buNone/>
              </a:pPr>
              <a:r>
                <a:rPr lang="en-US" sz="1500" dirty="0">
                  <a:solidFill>
                    <a:srgbClr val="476FD6"/>
                  </a:solidFill>
                  <a:latin typeface="Roboto Slab" pitchFamily="34" charset="0"/>
                  <a:ea typeface="Roboto Slab" pitchFamily="34" charset="-122"/>
                  <a:cs typeface="Roboto Slab" pitchFamily="34" charset="-120"/>
                </a:rPr>
                <a:t>Varied Sentence Length</a:t>
              </a:r>
              <a:endParaRPr lang="en-US" sz="1500" dirty="0"/>
            </a:p>
          </p:txBody>
        </p:sp>
        <p:sp>
          <p:nvSpPr>
            <p:cNvPr id="23" name="Text 11"/>
            <p:cNvSpPr/>
            <p:nvPr/>
          </p:nvSpPr>
          <p:spPr>
            <a:xfrm>
              <a:off x="9033034" y="5172041"/>
              <a:ext cx="3035498" cy="2202324"/>
            </a:xfrm>
            <a:prstGeom prst="rect">
              <a:avLst/>
            </a:prstGeom>
            <a:noFill/>
            <a:ln/>
          </p:spPr>
          <p:txBody>
            <a:bodyPr wrap="square" rtlCol="0" anchor="t"/>
            <a:lstStyle/>
            <a:p>
              <a:pPr marL="0" indent="0" algn="just">
                <a:lnSpc>
                  <a:spcPts val="2522"/>
                </a:lnSpc>
                <a:buNone/>
              </a:pPr>
              <a:r>
                <a:rPr lang="en-US" sz="1200" dirty="0">
                  <a:solidFill>
                    <a:srgbClr val="15213F"/>
                  </a:solidFill>
                  <a:latin typeface="Roboto" pitchFamily="34" charset="0"/>
                  <a:ea typeface="Roboto" pitchFamily="34" charset="-122"/>
                  <a:cs typeface="Roboto" pitchFamily="34" charset="-120"/>
                </a:rPr>
                <a:t>Mix short, medium, and long sentences to create a rhythmic flow and prevent monotony. Vary sentence structure to keep the reader engaged.</a:t>
              </a:r>
              <a:endParaRPr lang="en-US" sz="1200"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14" name="Text 3"/>
          <p:cNvSpPr/>
          <p:nvPr/>
        </p:nvSpPr>
        <p:spPr>
          <a:xfrm>
            <a:off x="3186424" y="476966"/>
            <a:ext cx="5576576" cy="1613272"/>
          </a:xfrm>
          <a:prstGeom prst="rect">
            <a:avLst/>
          </a:prstGeom>
          <a:noFill/>
          <a:ln/>
        </p:spPr>
        <p:txBody>
          <a:bodyPr wrap="square" rtlCol="0" anchor="t"/>
          <a:lstStyle/>
          <a:p>
            <a:pPr marL="0" indent="0">
              <a:lnSpc>
                <a:spcPts val="5171"/>
              </a:lnSpc>
              <a:buNone/>
            </a:pPr>
            <a:r>
              <a:rPr lang="en-US" sz="1800" dirty="0" smtClean="0">
                <a:solidFill>
                  <a:srgbClr val="476FD6"/>
                </a:solidFill>
                <a:latin typeface="Roboto Slab" pitchFamily="34" charset="0"/>
                <a:ea typeface="Roboto Slab" pitchFamily="34" charset="-122"/>
                <a:cs typeface="Roboto Slab" pitchFamily="34" charset="-120"/>
              </a:rPr>
              <a:t>APPLYING SENTENCE SYNTHESIS IN WRITING</a:t>
            </a:r>
            <a:endParaRPr lang="en-US" sz="1800" dirty="0"/>
          </a:p>
        </p:txBody>
      </p:sp>
      <p:pic>
        <p:nvPicPr>
          <p:cNvPr id="15" name="Image 2" descr="preencoded.png"/>
          <p:cNvPicPr>
            <a:picLocks noChangeAspect="1"/>
          </p:cNvPicPr>
          <p:nvPr/>
        </p:nvPicPr>
        <p:blipFill>
          <a:blip r:embed="rId3"/>
          <a:stretch>
            <a:fillRect/>
          </a:stretch>
        </p:blipFill>
        <p:spPr>
          <a:xfrm>
            <a:off x="3193611" y="1283602"/>
            <a:ext cx="590967" cy="945587"/>
          </a:xfrm>
          <a:prstGeom prst="rect">
            <a:avLst/>
          </a:prstGeom>
        </p:spPr>
      </p:pic>
      <p:sp>
        <p:nvSpPr>
          <p:cNvPr id="16" name="Text 4"/>
          <p:cNvSpPr/>
          <p:nvPr/>
        </p:nvSpPr>
        <p:spPr>
          <a:xfrm>
            <a:off x="3810000" y="1200151"/>
            <a:ext cx="1568924" cy="360400"/>
          </a:xfrm>
          <a:prstGeom prst="rect">
            <a:avLst/>
          </a:prstGeom>
          <a:noFill/>
          <a:ln/>
        </p:spPr>
        <p:txBody>
          <a:bodyPr wrap="none" rtlCol="0" anchor="t"/>
          <a:lstStyle/>
          <a:p>
            <a:pPr marL="0" indent="0" algn="l">
              <a:lnSpc>
                <a:spcPts val="2585"/>
              </a:lnSpc>
              <a:buNone/>
            </a:pPr>
            <a:r>
              <a:rPr lang="en-US" sz="1600" dirty="0">
                <a:solidFill>
                  <a:srgbClr val="476FD6"/>
                </a:solidFill>
                <a:latin typeface="Roboto Slab" pitchFamily="34" charset="0"/>
                <a:ea typeface="Roboto Slab" pitchFamily="34" charset="-122"/>
                <a:cs typeface="Roboto Slab" pitchFamily="34" charset="-120"/>
              </a:rPr>
              <a:t>Analyze</a:t>
            </a:r>
            <a:endParaRPr lang="en-US" sz="1600" dirty="0"/>
          </a:p>
        </p:txBody>
      </p:sp>
      <p:sp>
        <p:nvSpPr>
          <p:cNvPr id="17" name="Text 5"/>
          <p:cNvSpPr/>
          <p:nvPr/>
        </p:nvSpPr>
        <p:spPr>
          <a:xfrm>
            <a:off x="3777392" y="1504950"/>
            <a:ext cx="4985608" cy="724240"/>
          </a:xfrm>
          <a:prstGeom prst="rect">
            <a:avLst/>
          </a:prstGeom>
          <a:noFill/>
          <a:ln/>
        </p:spPr>
        <p:txBody>
          <a:bodyPr wrap="square" rtlCol="0" anchor="t"/>
          <a:lstStyle/>
          <a:p>
            <a:pPr marL="0" indent="0" algn="just">
              <a:buNone/>
            </a:pPr>
            <a:r>
              <a:rPr lang="en-US" sz="1200" dirty="0">
                <a:solidFill>
                  <a:srgbClr val="15213F"/>
                </a:solidFill>
                <a:latin typeface="Roboto" pitchFamily="34" charset="0"/>
                <a:ea typeface="Roboto" pitchFamily="34" charset="-122"/>
                <a:cs typeface="Roboto" pitchFamily="34" charset="-120"/>
              </a:rPr>
              <a:t>Closely examine your existing writing to identify areas where sentence synthesis techniques can be applied to improve clarity, concision, and impact.</a:t>
            </a:r>
            <a:endParaRPr lang="en-US" sz="1200" dirty="0"/>
          </a:p>
        </p:txBody>
      </p:sp>
      <p:pic>
        <p:nvPicPr>
          <p:cNvPr id="18" name="Image 3" descr="preencoded.png"/>
          <p:cNvPicPr>
            <a:picLocks noChangeAspect="1"/>
          </p:cNvPicPr>
          <p:nvPr/>
        </p:nvPicPr>
        <p:blipFill>
          <a:blip r:embed="rId4"/>
          <a:stretch>
            <a:fillRect/>
          </a:stretch>
        </p:blipFill>
        <p:spPr>
          <a:xfrm>
            <a:off x="3193180" y="2295223"/>
            <a:ext cx="590967" cy="945587"/>
          </a:xfrm>
          <a:prstGeom prst="rect">
            <a:avLst/>
          </a:prstGeom>
        </p:spPr>
      </p:pic>
      <p:sp>
        <p:nvSpPr>
          <p:cNvPr id="19" name="Text 6"/>
          <p:cNvSpPr/>
          <p:nvPr/>
        </p:nvSpPr>
        <p:spPr>
          <a:xfrm>
            <a:off x="3810000" y="2266950"/>
            <a:ext cx="1622153" cy="381000"/>
          </a:xfrm>
          <a:prstGeom prst="rect">
            <a:avLst/>
          </a:prstGeom>
          <a:noFill/>
          <a:ln/>
        </p:spPr>
        <p:txBody>
          <a:bodyPr wrap="none" rtlCol="0" anchor="t"/>
          <a:lstStyle/>
          <a:p>
            <a:pPr marL="0" indent="0" algn="l">
              <a:lnSpc>
                <a:spcPts val="2585"/>
              </a:lnSpc>
              <a:buNone/>
            </a:pPr>
            <a:r>
              <a:rPr lang="en-US" sz="1600" dirty="0">
                <a:solidFill>
                  <a:srgbClr val="476FD6"/>
                </a:solidFill>
                <a:latin typeface="Roboto Slab" pitchFamily="34" charset="0"/>
                <a:ea typeface="Roboto Slab" pitchFamily="34" charset="-122"/>
                <a:cs typeface="Roboto Slab" pitchFamily="34" charset="-120"/>
              </a:rPr>
              <a:t>Experiment</a:t>
            </a:r>
            <a:endParaRPr lang="en-US" sz="1600" dirty="0"/>
          </a:p>
        </p:txBody>
      </p:sp>
      <p:sp>
        <p:nvSpPr>
          <p:cNvPr id="20" name="Text 7"/>
          <p:cNvSpPr/>
          <p:nvPr/>
        </p:nvSpPr>
        <p:spPr>
          <a:xfrm>
            <a:off x="3810000" y="2571750"/>
            <a:ext cx="4953000" cy="734727"/>
          </a:xfrm>
          <a:prstGeom prst="rect">
            <a:avLst/>
          </a:prstGeom>
          <a:noFill/>
          <a:ln/>
        </p:spPr>
        <p:txBody>
          <a:bodyPr wrap="square" rtlCol="0" anchor="t"/>
          <a:lstStyle/>
          <a:p>
            <a:pPr marL="0" indent="0" algn="just">
              <a:buNone/>
            </a:pPr>
            <a:r>
              <a:rPr lang="en-US" sz="1200" dirty="0">
                <a:solidFill>
                  <a:srgbClr val="15213F"/>
                </a:solidFill>
                <a:latin typeface="Roboto" pitchFamily="34" charset="0"/>
                <a:ea typeface="Roboto" pitchFamily="34" charset="-122"/>
                <a:cs typeface="Roboto" pitchFamily="34" charset="-120"/>
              </a:rPr>
              <a:t>Try different sentence combination strategies, such as coordination, subordination, and apposition, to see how they can enhance your written expression.</a:t>
            </a:r>
            <a:endParaRPr lang="en-US" sz="1200" dirty="0"/>
          </a:p>
        </p:txBody>
      </p:sp>
      <p:pic>
        <p:nvPicPr>
          <p:cNvPr id="21" name="Image 4" descr="preencoded.png"/>
          <p:cNvPicPr>
            <a:picLocks noChangeAspect="1"/>
          </p:cNvPicPr>
          <p:nvPr/>
        </p:nvPicPr>
        <p:blipFill>
          <a:blip r:embed="rId5"/>
          <a:stretch>
            <a:fillRect/>
          </a:stretch>
        </p:blipFill>
        <p:spPr>
          <a:xfrm>
            <a:off x="3193611" y="3340517"/>
            <a:ext cx="590967" cy="945587"/>
          </a:xfrm>
          <a:prstGeom prst="rect">
            <a:avLst/>
          </a:prstGeom>
        </p:spPr>
      </p:pic>
      <p:sp>
        <p:nvSpPr>
          <p:cNvPr id="22" name="Text 8"/>
          <p:cNvSpPr/>
          <p:nvPr/>
        </p:nvSpPr>
        <p:spPr>
          <a:xfrm>
            <a:off x="3810000" y="3306477"/>
            <a:ext cx="1622153" cy="408273"/>
          </a:xfrm>
          <a:prstGeom prst="rect">
            <a:avLst/>
          </a:prstGeom>
          <a:noFill/>
          <a:ln/>
        </p:spPr>
        <p:txBody>
          <a:bodyPr wrap="none" rtlCol="0" anchor="t"/>
          <a:lstStyle/>
          <a:p>
            <a:pPr marL="0" indent="0" algn="l">
              <a:lnSpc>
                <a:spcPts val="2585"/>
              </a:lnSpc>
              <a:buNone/>
            </a:pPr>
            <a:r>
              <a:rPr lang="en-US" sz="1600" dirty="0" smtClean="0">
                <a:solidFill>
                  <a:srgbClr val="476FD6"/>
                </a:solidFill>
                <a:latin typeface="Roboto Slab" pitchFamily="34" charset="0"/>
                <a:ea typeface="Roboto Slab" pitchFamily="34" charset="-122"/>
                <a:cs typeface="Roboto Slab" pitchFamily="34" charset="-120"/>
              </a:rPr>
              <a:t>Refine</a:t>
            </a:r>
            <a:endParaRPr lang="en-US" sz="1600" dirty="0"/>
          </a:p>
        </p:txBody>
      </p:sp>
      <p:sp>
        <p:nvSpPr>
          <p:cNvPr id="23" name="Text 9"/>
          <p:cNvSpPr/>
          <p:nvPr/>
        </p:nvSpPr>
        <p:spPr>
          <a:xfrm>
            <a:off x="3810000" y="3638550"/>
            <a:ext cx="4952999" cy="1461173"/>
          </a:xfrm>
          <a:prstGeom prst="rect">
            <a:avLst/>
          </a:prstGeom>
          <a:noFill/>
          <a:ln/>
        </p:spPr>
        <p:txBody>
          <a:bodyPr wrap="square" rtlCol="0" anchor="t"/>
          <a:lstStyle/>
          <a:p>
            <a:pPr marL="0" indent="0" algn="just">
              <a:buNone/>
            </a:pPr>
            <a:r>
              <a:rPr lang="en-US" sz="1200" dirty="0">
                <a:solidFill>
                  <a:srgbClr val="15213F"/>
                </a:solidFill>
                <a:latin typeface="Roboto" pitchFamily="34" charset="0"/>
                <a:ea typeface="Roboto" pitchFamily="34" charset="-122"/>
                <a:cs typeface="Roboto" pitchFamily="34" charset="-120"/>
              </a:rPr>
              <a:t>Continuously review and revise your sentences, seeking opportunities to eliminate redundancy, condense wordy constructions, and enhance the overall flow and coherence of your writing.</a:t>
            </a:r>
            <a:endParaRPr lang="en-US" sz="1200" dirty="0"/>
          </a:p>
        </p:txBody>
      </p:sp>
      <p:pic>
        <p:nvPicPr>
          <p:cNvPr id="24" name="Picture 2" descr="Student studying cartoon hi-res stock photography and images - Alamy"/>
          <p:cNvPicPr>
            <a:picLocks noChangeAspect="1" noChangeArrowheads="1"/>
          </p:cNvPicPr>
          <p:nvPr/>
        </p:nvPicPr>
        <p:blipFill rotWithShape="1">
          <a:blip r:embed="rId6">
            <a:extLst>
              <a:ext uri="{28A0092B-C50C-407E-A947-70E740481C1C}">
                <a14:useLocalDpi xmlns="" xmlns:a14="http://schemas.microsoft.com/office/drawing/2010/main" val="0"/>
              </a:ext>
            </a:extLst>
          </a:blip>
          <a:srcRect b="6712"/>
          <a:stretch/>
        </p:blipFill>
        <p:spPr bwMode="auto">
          <a:xfrm>
            <a:off x="457200" y="476966"/>
            <a:ext cx="2394770" cy="406577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026" name="Picture 2" descr="Explore Funny PowerPoint Presentations Template Slid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295400" y="742949"/>
            <a:ext cx="6553200" cy="3657601"/>
          </a:xfrm>
          <a:prstGeom prst="rect">
            <a:avLst/>
          </a:prstGeom>
          <a:noFill/>
          <a:extLst>
            <a:ext uri="{909E8E84-426E-40DD-AFC4-6F175D3DCCD1}">
              <a14:hiddenFill xmlns="" xmlns:a14="http://schemas.microsoft.com/office/drawing/2010/main">
                <a:solidFill>
                  <a:srgbClr val="FFFFFF"/>
                </a:solidFill>
              </a14:hiddenFill>
            </a:ext>
          </a:extLst>
        </p:spPr>
      </p:pic>
      <p:sp>
        <p:nvSpPr>
          <p:cNvPr id="173" name="Google Shape;173;p28"/>
          <p:cNvSpPr txBox="1">
            <a:spLocks noGrp="1"/>
          </p:cNvSpPr>
          <p:nvPr>
            <p:ph type="title" idx="2"/>
          </p:nvPr>
        </p:nvSpPr>
        <p:spPr>
          <a:xfrm>
            <a:off x="5562600" y="1740228"/>
            <a:ext cx="2514600" cy="831521"/>
          </a:xfrm>
          <a:prstGeom prst="cloud">
            <a:avLst/>
          </a:prstGeom>
          <a:solidFill>
            <a:schemeClr val="bg2">
              <a:lumMod val="95000"/>
            </a:schemeClr>
          </a:solidFill>
        </p:spPr>
        <p:txBody>
          <a:bodyPr spcFirstLastPara="1" wrap="square" lIns="91425" tIns="91425" rIns="91425" bIns="91425" anchor="b" anchorCtr="0">
            <a:noAutofit/>
          </a:bodyPr>
          <a:lstStyle/>
          <a:p>
            <a:pPr lvl="0"/>
            <a:r>
              <a:rPr lang="en" sz="2700" dirty="0" smtClean="0">
                <a:solidFill>
                  <a:schemeClr val="tx1"/>
                </a:solidFill>
              </a:rPr>
              <a:t>Thanks!</a:t>
            </a:r>
            <a:endParaRPr sz="2700" dirty="0">
              <a:solidFill>
                <a:schemeClr val="tx1"/>
              </a:solidFill>
            </a:endParaRPr>
          </a:p>
        </p:txBody>
      </p:sp>
      <p:pic>
        <p:nvPicPr>
          <p:cNvPr id="174" name="Google Shape;174;p28"/>
          <p:cNvPicPr preferRelativeResize="0"/>
          <p:nvPr/>
        </p:nvPicPr>
        <p:blipFill>
          <a:blip r:embed="rId4">
            <a:alphaModFix/>
          </a:blip>
          <a:stretch>
            <a:fillRect/>
          </a:stretch>
        </p:blipFill>
        <p:spPr>
          <a:xfrm rot="-2436913">
            <a:off x="726927" y="-8169"/>
            <a:ext cx="1610348" cy="1789086"/>
          </a:xfrm>
          <a:prstGeom prst="rect">
            <a:avLst/>
          </a:prstGeom>
          <a:noFill/>
          <a:ln>
            <a:noFill/>
          </a:ln>
        </p:spPr>
      </p:pic>
      <p:pic>
        <p:nvPicPr>
          <p:cNvPr id="175" name="Google Shape;175;p28"/>
          <p:cNvPicPr preferRelativeResize="0"/>
          <p:nvPr/>
        </p:nvPicPr>
        <p:blipFill>
          <a:blip r:embed="rId5">
            <a:alphaModFix/>
          </a:blip>
          <a:stretch>
            <a:fillRect/>
          </a:stretch>
        </p:blipFill>
        <p:spPr>
          <a:xfrm rot="2986121">
            <a:off x="6969425" y="2790581"/>
            <a:ext cx="2373602" cy="2207439"/>
          </a:xfrm>
          <a:prstGeom prst="rect">
            <a:avLst/>
          </a:prstGeom>
          <a:noFill/>
          <a:ln>
            <a:noFill/>
          </a:ln>
        </p:spPr>
      </p:pic>
      <p:sp>
        <p:nvSpPr>
          <p:cNvPr id="7" name="Google Shape;173;p28"/>
          <p:cNvSpPr txBox="1">
            <a:spLocks noGrp="1"/>
          </p:cNvSpPr>
          <p:nvPr>
            <p:ph type="title" idx="2"/>
          </p:nvPr>
        </p:nvSpPr>
        <p:spPr>
          <a:xfrm>
            <a:off x="1066800" y="3333750"/>
            <a:ext cx="2514600" cy="831521"/>
          </a:xfrm>
          <a:prstGeom prst="cloud">
            <a:avLst/>
          </a:prstGeom>
          <a:solidFill>
            <a:schemeClr val="bg2">
              <a:lumMod val="95000"/>
            </a:schemeClr>
          </a:solidFill>
        </p:spPr>
        <p:txBody>
          <a:bodyPr spcFirstLastPara="1" wrap="square" lIns="91425" tIns="91425" rIns="91425" bIns="91425" anchor="b" anchorCtr="0">
            <a:noAutofit/>
          </a:bodyPr>
          <a:lstStyle/>
          <a:p>
            <a:pPr lvl="0"/>
            <a:r>
              <a:rPr lang="en" sz="2700" dirty="0" smtClean="0">
                <a:solidFill>
                  <a:schemeClr val="tx1"/>
                </a:solidFill>
              </a:rPr>
              <a:t>Thanks!</a:t>
            </a:r>
            <a:endParaRPr sz="2700" dirty="0">
              <a:solidFill>
                <a:schemeClr val="tx1"/>
              </a:solidFill>
            </a:endParaRPr>
          </a:p>
        </p:txBody>
      </p:sp>
      <p:grpSp>
        <p:nvGrpSpPr>
          <p:cNvPr id="8" name="Google Shape;4584;p51"/>
          <p:cNvGrpSpPr/>
          <p:nvPr/>
        </p:nvGrpSpPr>
        <p:grpSpPr>
          <a:xfrm>
            <a:off x="2057400" y="2275380"/>
            <a:ext cx="339253" cy="339253"/>
            <a:chOff x="5651375" y="3806450"/>
            <a:chExt cx="481825" cy="481825"/>
          </a:xfrm>
        </p:grpSpPr>
        <p:sp>
          <p:nvSpPr>
            <p:cNvPr id="9" name="Google Shape;4585;p5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 name="Google Shape;4586;p5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 name="Google Shape;4587;p5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 name="Google Shape;4588;p5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 name="Google Shape;4584;p51"/>
          <p:cNvGrpSpPr/>
          <p:nvPr/>
        </p:nvGrpSpPr>
        <p:grpSpPr>
          <a:xfrm>
            <a:off x="2720959" y="1123950"/>
            <a:ext cx="339253" cy="339253"/>
            <a:chOff x="5651375" y="3806450"/>
            <a:chExt cx="481825" cy="481825"/>
          </a:xfrm>
        </p:grpSpPr>
        <p:sp>
          <p:nvSpPr>
            <p:cNvPr id="19" name="Google Shape;4585;p5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 name="Google Shape;4586;p5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1" name="Google Shape;4587;p5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2" name="Google Shape;4588;p5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3" name="Google Shape;4584;p51"/>
          <p:cNvGrpSpPr/>
          <p:nvPr/>
        </p:nvGrpSpPr>
        <p:grpSpPr>
          <a:xfrm>
            <a:off x="6377446" y="3884204"/>
            <a:ext cx="339253" cy="339253"/>
            <a:chOff x="5651375" y="3806450"/>
            <a:chExt cx="481825" cy="481825"/>
          </a:xfrm>
        </p:grpSpPr>
        <p:sp>
          <p:nvSpPr>
            <p:cNvPr id="24" name="Google Shape;4585;p5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 name="Google Shape;4586;p5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 name="Google Shape;4587;p5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7" name="Google Shape;4588;p5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8" name="Google Shape;4584;p51"/>
          <p:cNvGrpSpPr/>
          <p:nvPr/>
        </p:nvGrpSpPr>
        <p:grpSpPr>
          <a:xfrm>
            <a:off x="3276600" y="4004147"/>
            <a:ext cx="339253" cy="339253"/>
            <a:chOff x="5651375" y="3806450"/>
            <a:chExt cx="481825" cy="481825"/>
          </a:xfrm>
        </p:grpSpPr>
        <p:sp>
          <p:nvSpPr>
            <p:cNvPr id="29" name="Google Shape;4585;p5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0" name="Google Shape;4586;p5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1" name="Google Shape;4587;p5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2" name="Google Shape;4588;p5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33" name="Google Shape;4584;p51"/>
          <p:cNvGrpSpPr/>
          <p:nvPr/>
        </p:nvGrpSpPr>
        <p:grpSpPr>
          <a:xfrm>
            <a:off x="6617230" y="1153777"/>
            <a:ext cx="339253" cy="339253"/>
            <a:chOff x="5651375" y="3806450"/>
            <a:chExt cx="481825" cy="481825"/>
          </a:xfrm>
        </p:grpSpPr>
        <p:sp>
          <p:nvSpPr>
            <p:cNvPr id="34" name="Google Shape;4585;p5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5" name="Google Shape;4586;p5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6" name="Google Shape;4587;p5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7" name="Google Shape;4588;p5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extLst>
      <p:ext uri="{BB962C8B-B14F-4D97-AF65-F5344CB8AC3E}">
        <p14:creationId xmlns="" xmlns:p14="http://schemas.microsoft.com/office/powerpoint/2010/main" val="2701862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Functions by Slidesgo">
  <a:themeElements>
    <a:clrScheme name="Simple Light">
      <a:dk1>
        <a:srgbClr val="18134B"/>
      </a:dk1>
      <a:lt1>
        <a:srgbClr val="E6F2FF"/>
      </a:lt1>
      <a:dk2>
        <a:srgbClr val="FFFFFF"/>
      </a:dk2>
      <a:lt2>
        <a:srgbClr val="FB9803"/>
      </a:lt2>
      <a:accent1>
        <a:srgbClr val="FFE096"/>
      </a:accent1>
      <a:accent2>
        <a:srgbClr val="5B92F0"/>
      </a:accent2>
      <a:accent3>
        <a:srgbClr val="4402B9"/>
      </a:accent3>
      <a:accent4>
        <a:srgbClr val="7B2DD3"/>
      </a:accent4>
      <a:accent5>
        <a:srgbClr val="A5579D"/>
      </a:accent5>
      <a:accent6>
        <a:srgbClr val="FFFFFF"/>
      </a:accent6>
      <a:hlink>
        <a:srgbClr val="1813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606</Words>
  <Application>Microsoft Office PowerPoint</Application>
  <PresentationFormat>On-screen Show (16:9)</PresentationFormat>
  <Paragraphs>53</Paragraphs>
  <Slides>11</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Times New Roman</vt:lpstr>
      <vt:lpstr>Poppins</vt:lpstr>
      <vt:lpstr>Algerian</vt:lpstr>
      <vt:lpstr>Arial Black</vt:lpstr>
      <vt:lpstr>Roboto Slab</vt:lpstr>
      <vt:lpstr>Inter</vt:lpstr>
      <vt:lpstr>Roboto</vt:lpstr>
      <vt:lpstr>Wingdings</vt:lpstr>
      <vt:lpstr>Anaheim</vt:lpstr>
      <vt:lpstr>Composite Functions by Slidesgo</vt:lpstr>
      <vt:lpstr>Slide 1</vt:lpstr>
      <vt:lpstr>Presented by: </vt:lpstr>
      <vt:lpstr>Synthesis of Sentence </vt:lpstr>
      <vt:lpstr>SENTENCE SYNTHESIS</vt:lpstr>
      <vt:lpstr>Slide 5</vt:lpstr>
      <vt:lpstr>Slide 6</vt:lpstr>
      <vt:lpstr>Slide 7</vt:lpstr>
      <vt:lpstr>Slide 8</vt:lpstr>
      <vt:lpstr>Slide 9</vt:lpstr>
      <vt:lpstr>Slide 10</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Composite Functions</dc:title>
  <cp:lastModifiedBy>Tariq Sattar</cp:lastModifiedBy>
  <cp:revision>29</cp:revision>
  <dcterms:modified xsi:type="dcterms:W3CDTF">2024-07-29T07:32:10Z</dcterms:modified>
</cp:coreProperties>
</file>