
<file path=[Content_Types].xml><?xml version="1.0" encoding="utf-8"?>
<Types xmlns="http://schemas.openxmlformats.org/package/2006/content-types">
  <Override PartName="/ppt/slides/slide6.xml" ContentType="application/vnd.openxmlformats-officedocument.presentationml.slide+xml"/>
  <Override PartName="/ppt/notesSlides/notesSlide2.xml" ContentType="application/vnd.openxmlformats-officedocument.presentationml.notesSlide+xml"/>
  <Override PartName="/ppt/diagrams/colors1.xml" ContentType="application/vnd.openxmlformats-officedocument.drawingml.diagramColors+xml"/>
  <Default Extension="svg" ContentType="image/svg+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revisionInfo.xml" ContentType="application/vnd.ms-powerpoint.revisioninfo+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changesInfos/changesInfo1.xml" ContentType="application/vnd.ms-powerpoint.changesinfo+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74" r:id="rId2"/>
    <p:sldId id="266" r:id="rId3"/>
    <p:sldId id="256" r:id="rId4"/>
    <p:sldId id="257" r:id="rId5"/>
    <p:sldId id="258" r:id="rId6"/>
    <p:sldId id="259" r:id="rId7"/>
    <p:sldId id="281" r:id="rId8"/>
    <p:sldId id="260" r:id="rId9"/>
    <p:sldId id="261" r:id="rId10"/>
    <p:sldId id="263" r:id="rId11"/>
    <p:sldId id="264" r:id="rId12"/>
    <p:sldId id="277" r:id="rId13"/>
    <p:sldId id="265" r:id="rId14"/>
    <p:sldId id="279" r:id="rId15"/>
    <p:sldId id="282" r:id="rId16"/>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C0C0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9F396F-2BCD-4040-8E6F-045FB5FFF338}" v="7" dt="2024-05-17T16:53:08.8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11"/>
    <p:restoredTop sz="94610"/>
  </p:normalViewPr>
  <p:slideViewPr>
    <p:cSldViewPr snapToGrid="0" snapToObjects="1">
      <p:cViewPr>
        <p:scale>
          <a:sx n="79" d="100"/>
          <a:sy n="79" d="100"/>
        </p:scale>
        <p:origin x="472" y="232"/>
      </p:cViewPr>
      <p:guideLst>
        <p:guide orient="horz" pos="2592"/>
        <p:guide pos="4608"/>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ilal Khaliq" userId="5490805fb9a8b1c6" providerId="LiveId" clId="{3C9F396F-2BCD-4040-8E6F-045FB5FFF338}"/>
    <pc:docChg chg="undo redo custSel addSld delSld modSld sldOrd">
      <pc:chgData name="Bilal Khaliq" userId="5490805fb9a8b1c6" providerId="LiveId" clId="{3C9F396F-2BCD-4040-8E6F-045FB5FFF338}" dt="2024-05-17T16:56:42.354" v="87" actId="478"/>
      <pc:docMkLst>
        <pc:docMk/>
      </pc:docMkLst>
      <pc:sldChg chg="modSp mod">
        <pc:chgData name="Bilal Khaliq" userId="5490805fb9a8b1c6" providerId="LiveId" clId="{3C9F396F-2BCD-4040-8E6F-045FB5FFF338}" dt="2024-05-17T16:56:27.603" v="86" actId="1076"/>
        <pc:sldMkLst>
          <pc:docMk/>
          <pc:sldMk cId="0" sldId="256"/>
        </pc:sldMkLst>
        <pc:spChg chg="mod">
          <ac:chgData name="Bilal Khaliq" userId="5490805fb9a8b1c6" providerId="LiveId" clId="{3C9F396F-2BCD-4040-8E6F-045FB5FFF338}" dt="2024-05-17T16:56:27.603" v="86" actId="1076"/>
          <ac:spMkLst>
            <pc:docMk/>
            <pc:sldMk cId="0" sldId="256"/>
            <ac:spMk id="3" creationId="{00000000-0000-0000-0000-000000000000}"/>
          </ac:spMkLst>
        </pc:spChg>
      </pc:sldChg>
      <pc:sldChg chg="delSp modSp mod">
        <pc:chgData name="Bilal Khaliq" userId="5490805fb9a8b1c6" providerId="LiveId" clId="{3C9F396F-2BCD-4040-8E6F-045FB5FFF338}" dt="2024-05-17T16:47:35.036" v="24" actId="478"/>
        <pc:sldMkLst>
          <pc:docMk/>
          <pc:sldMk cId="0" sldId="258"/>
        </pc:sldMkLst>
        <pc:spChg chg="del mod">
          <ac:chgData name="Bilal Khaliq" userId="5490805fb9a8b1c6" providerId="LiveId" clId="{3C9F396F-2BCD-4040-8E6F-045FB5FFF338}" dt="2024-05-17T16:47:35.036" v="24" actId="478"/>
          <ac:spMkLst>
            <pc:docMk/>
            <pc:sldMk cId="0" sldId="258"/>
            <ac:spMk id="5" creationId="{00000000-0000-0000-0000-000000000000}"/>
          </ac:spMkLst>
        </pc:spChg>
      </pc:sldChg>
      <pc:sldChg chg="delSp modSp mod">
        <pc:chgData name="Bilal Khaliq" userId="5490805fb9a8b1c6" providerId="LiveId" clId="{3C9F396F-2BCD-4040-8E6F-045FB5FFF338}" dt="2024-05-17T16:55:39.432" v="81" actId="478"/>
        <pc:sldMkLst>
          <pc:docMk/>
          <pc:sldMk cId="0" sldId="264"/>
        </pc:sldMkLst>
        <pc:spChg chg="mod">
          <ac:chgData name="Bilal Khaliq" userId="5490805fb9a8b1c6" providerId="LiveId" clId="{3C9F396F-2BCD-4040-8E6F-045FB5FFF338}" dt="2024-05-17T16:55:30.984" v="79" actId="6549"/>
          <ac:spMkLst>
            <pc:docMk/>
            <pc:sldMk cId="0" sldId="264"/>
            <ac:spMk id="9" creationId="{00000000-0000-0000-0000-000000000000}"/>
          </ac:spMkLst>
        </pc:spChg>
        <pc:spChg chg="mod">
          <ac:chgData name="Bilal Khaliq" userId="5490805fb9a8b1c6" providerId="LiveId" clId="{3C9F396F-2BCD-4040-8E6F-045FB5FFF338}" dt="2024-05-17T16:55:26.502" v="78" actId="6549"/>
          <ac:spMkLst>
            <pc:docMk/>
            <pc:sldMk cId="0" sldId="264"/>
            <ac:spMk id="10" creationId="{00000000-0000-0000-0000-000000000000}"/>
          </ac:spMkLst>
        </pc:spChg>
        <pc:picChg chg="del">
          <ac:chgData name="Bilal Khaliq" userId="5490805fb9a8b1c6" providerId="LiveId" clId="{3C9F396F-2BCD-4040-8E6F-045FB5FFF338}" dt="2024-05-17T16:55:33.562" v="80" actId="478"/>
          <ac:picMkLst>
            <pc:docMk/>
            <pc:sldMk cId="0" sldId="264"/>
            <ac:picMk id="8" creationId="{00000000-0000-0000-0000-000000000000}"/>
          </ac:picMkLst>
        </pc:picChg>
        <pc:picChg chg="del">
          <ac:chgData name="Bilal Khaliq" userId="5490805fb9a8b1c6" providerId="LiveId" clId="{3C9F396F-2BCD-4040-8E6F-045FB5FFF338}" dt="2024-05-17T16:55:39.432" v="81" actId="478"/>
          <ac:picMkLst>
            <pc:docMk/>
            <pc:sldMk cId="0" sldId="264"/>
            <ac:picMk id="14" creationId="{00000000-0000-0000-0000-000000000000}"/>
          </ac:picMkLst>
        </pc:picChg>
      </pc:sldChg>
      <pc:sldChg chg="delSp modSp mod">
        <pc:chgData name="Bilal Khaliq" userId="5490805fb9a8b1c6" providerId="LiveId" clId="{3C9F396F-2BCD-4040-8E6F-045FB5FFF338}" dt="2024-05-17T16:56:00.238" v="85" actId="478"/>
        <pc:sldMkLst>
          <pc:docMk/>
          <pc:sldMk cId="0" sldId="265"/>
        </pc:sldMkLst>
        <pc:spChg chg="del mod">
          <ac:chgData name="Bilal Khaliq" userId="5490805fb9a8b1c6" providerId="LiveId" clId="{3C9F396F-2BCD-4040-8E6F-045FB5FFF338}" dt="2024-05-17T16:50:09.317" v="38" actId="478"/>
          <ac:spMkLst>
            <pc:docMk/>
            <pc:sldMk cId="0" sldId="265"/>
            <ac:spMk id="3" creationId="{00000000-0000-0000-0000-000000000000}"/>
          </ac:spMkLst>
        </pc:spChg>
        <pc:picChg chg="del">
          <ac:chgData name="Bilal Khaliq" userId="5490805fb9a8b1c6" providerId="LiveId" clId="{3C9F396F-2BCD-4040-8E6F-045FB5FFF338}" dt="2024-05-17T16:56:00.238" v="85" actId="478"/>
          <ac:picMkLst>
            <pc:docMk/>
            <pc:sldMk cId="0" sldId="265"/>
            <ac:picMk id="20" creationId="{00000000-0000-0000-0000-000000000000}"/>
          </ac:picMkLst>
        </pc:picChg>
      </pc:sldChg>
      <pc:sldChg chg="addSp delSp modSp del mod">
        <pc:chgData name="Bilal Khaliq" userId="5490805fb9a8b1c6" providerId="LiveId" clId="{3C9F396F-2BCD-4040-8E6F-045FB5FFF338}" dt="2024-05-17T16:54:26.085" v="76" actId="47"/>
        <pc:sldMkLst>
          <pc:docMk/>
          <pc:sldMk cId="666029607" sldId="272"/>
        </pc:sldMkLst>
        <pc:spChg chg="add del mod">
          <ac:chgData name="Bilal Khaliq" userId="5490805fb9a8b1c6" providerId="LiveId" clId="{3C9F396F-2BCD-4040-8E6F-045FB5FFF338}" dt="2024-05-17T16:46:30.842" v="8" actId="11529"/>
          <ac:spMkLst>
            <pc:docMk/>
            <pc:sldMk cId="666029607" sldId="272"/>
            <ac:spMk id="4" creationId="{14A06EC9-ECC7-DEAC-1157-A8C90DEE76E2}"/>
          </ac:spMkLst>
        </pc:spChg>
      </pc:sldChg>
      <pc:sldChg chg="delSp mod">
        <pc:chgData name="Bilal Khaliq" userId="5490805fb9a8b1c6" providerId="LiveId" clId="{3C9F396F-2BCD-4040-8E6F-045FB5FFF338}" dt="2024-05-17T16:56:42.354" v="87" actId="478"/>
        <pc:sldMkLst>
          <pc:docMk/>
          <pc:sldMk cId="3771251929" sldId="274"/>
        </pc:sldMkLst>
        <pc:picChg chg="del">
          <ac:chgData name="Bilal Khaliq" userId="5490805fb9a8b1c6" providerId="LiveId" clId="{3C9F396F-2BCD-4040-8E6F-045FB5FFF338}" dt="2024-05-17T16:56:42.354" v="87" actId="478"/>
          <ac:picMkLst>
            <pc:docMk/>
            <pc:sldMk cId="3771251929" sldId="274"/>
            <ac:picMk id="8" creationId="{00000000-0000-0000-0000-000000000000}"/>
          </ac:picMkLst>
        </pc:picChg>
      </pc:sldChg>
      <pc:sldChg chg="del">
        <pc:chgData name="Bilal Khaliq" userId="5490805fb9a8b1c6" providerId="LiveId" clId="{3C9F396F-2BCD-4040-8E6F-045FB5FFF338}" dt="2024-05-17T16:54:14.355" v="75" actId="47"/>
        <pc:sldMkLst>
          <pc:docMk/>
          <pc:sldMk cId="0" sldId="280"/>
        </pc:sldMkLst>
      </pc:sldChg>
      <pc:sldChg chg="delSp add del setBg delDesignElem">
        <pc:chgData name="Bilal Khaliq" userId="5490805fb9a8b1c6" providerId="LiveId" clId="{3C9F396F-2BCD-4040-8E6F-045FB5FFF338}" dt="2024-05-17T16:45:45.721" v="2" actId="47"/>
        <pc:sldMkLst>
          <pc:docMk/>
          <pc:sldMk cId="1458080305" sldId="281"/>
        </pc:sldMkLst>
        <pc:spChg chg="del">
          <ac:chgData name="Bilal Khaliq" userId="5490805fb9a8b1c6" providerId="LiveId" clId="{3C9F396F-2BCD-4040-8E6F-045FB5FFF338}" dt="2024-05-17T16:45:43.620" v="1"/>
          <ac:spMkLst>
            <pc:docMk/>
            <pc:sldMk cId="1458080305" sldId="281"/>
            <ac:spMk id="10" creationId="{C868C70C-E5C4-CD47-888C-FCB3373B6D38}"/>
          </ac:spMkLst>
        </pc:spChg>
        <pc:spChg chg="del">
          <ac:chgData name="Bilal Khaliq" userId="5490805fb9a8b1c6" providerId="LiveId" clId="{3C9F396F-2BCD-4040-8E6F-045FB5FFF338}" dt="2024-05-17T16:45:43.620" v="1"/>
          <ac:spMkLst>
            <pc:docMk/>
            <pc:sldMk cId="1458080305" sldId="281"/>
            <ac:spMk id="12" creationId="{D8C68F39-5E8A-844C-A8FD-394F253C1E5F}"/>
          </ac:spMkLst>
        </pc:spChg>
        <pc:spChg chg="del">
          <ac:chgData name="Bilal Khaliq" userId="5490805fb9a8b1c6" providerId="LiveId" clId="{3C9F396F-2BCD-4040-8E6F-045FB5FFF338}" dt="2024-05-17T16:45:43.620" v="1"/>
          <ac:spMkLst>
            <pc:docMk/>
            <pc:sldMk cId="1458080305" sldId="281"/>
            <ac:spMk id="14" creationId="{BC583CEB-AC2B-2640-94F6-5958E6BC5BAB}"/>
          </ac:spMkLst>
        </pc:spChg>
      </pc:sldChg>
      <pc:sldChg chg="addSp delSp modSp add mod">
        <pc:chgData name="Bilal Khaliq" userId="5490805fb9a8b1c6" providerId="LiveId" clId="{3C9F396F-2BCD-4040-8E6F-045FB5FFF338}" dt="2024-05-17T16:49:39.597" v="36" actId="1440"/>
        <pc:sldMkLst>
          <pc:docMk/>
          <pc:sldMk cId="2537588604" sldId="281"/>
        </pc:sldMkLst>
        <pc:spChg chg="del mod">
          <ac:chgData name="Bilal Khaliq" userId="5490805fb9a8b1c6" providerId="LiveId" clId="{3C9F396F-2BCD-4040-8E6F-045FB5FFF338}" dt="2024-05-17T16:47:24.675" v="22" actId="478"/>
          <ac:spMkLst>
            <pc:docMk/>
            <pc:sldMk cId="2537588604" sldId="281"/>
            <ac:spMk id="3" creationId="{00000000-0000-0000-0000-000000000000}"/>
          </ac:spMkLst>
        </pc:spChg>
        <pc:spChg chg="mod">
          <ac:chgData name="Bilal Khaliq" userId="5490805fb9a8b1c6" providerId="LiveId" clId="{3C9F396F-2BCD-4040-8E6F-045FB5FFF338}" dt="2024-05-17T16:46:55.140" v="11" actId="20577"/>
          <ac:spMkLst>
            <pc:docMk/>
            <pc:sldMk cId="2537588604" sldId="281"/>
            <ac:spMk id="5" creationId="{00000000-0000-0000-0000-000000000000}"/>
          </ac:spMkLst>
        </pc:spChg>
        <pc:spChg chg="mod">
          <ac:chgData name="Bilal Khaliq" userId="5490805fb9a8b1c6" providerId="LiveId" clId="{3C9F396F-2BCD-4040-8E6F-045FB5FFF338}" dt="2024-05-17T16:47:12.619" v="19" actId="6549"/>
          <ac:spMkLst>
            <pc:docMk/>
            <pc:sldMk cId="2537588604" sldId="281"/>
            <ac:spMk id="10" creationId="{8DC287A7-9807-6577-28BD-49848AC4ACC2}"/>
          </ac:spMkLst>
        </pc:spChg>
        <pc:spChg chg="add mod">
          <ac:chgData name="Bilal Khaliq" userId="5490805fb9a8b1c6" providerId="LiveId" clId="{3C9F396F-2BCD-4040-8E6F-045FB5FFF338}" dt="2024-05-17T16:48:44.798" v="33" actId="207"/>
          <ac:spMkLst>
            <pc:docMk/>
            <pc:sldMk cId="2537588604" sldId="281"/>
            <ac:spMk id="12" creationId="{0BFF01A8-928F-6431-1BC9-C9CBA6933A27}"/>
          </ac:spMkLst>
        </pc:spChg>
        <pc:spChg chg="add mod">
          <ac:chgData name="Bilal Khaliq" userId="5490805fb9a8b1c6" providerId="LiveId" clId="{3C9F396F-2BCD-4040-8E6F-045FB5FFF338}" dt="2024-05-17T16:48:59.403" v="35" actId="207"/>
          <ac:spMkLst>
            <pc:docMk/>
            <pc:sldMk cId="2537588604" sldId="281"/>
            <ac:spMk id="13" creationId="{AB9074A9-F6F5-FD27-5CF9-167DBB563E4E}"/>
          </ac:spMkLst>
        </pc:spChg>
        <pc:picChg chg="del">
          <ac:chgData name="Bilal Khaliq" userId="5490805fb9a8b1c6" providerId="LiveId" clId="{3C9F396F-2BCD-4040-8E6F-045FB5FFF338}" dt="2024-05-17T16:46:51.493" v="10" actId="478"/>
          <ac:picMkLst>
            <pc:docMk/>
            <pc:sldMk cId="2537588604" sldId="281"/>
            <ac:picMk id="4" creationId="{00000000-0000-0000-0000-000000000000}"/>
          </ac:picMkLst>
        </pc:picChg>
        <pc:picChg chg="add mod">
          <ac:chgData name="Bilal Khaliq" userId="5490805fb9a8b1c6" providerId="LiveId" clId="{3C9F396F-2BCD-4040-8E6F-045FB5FFF338}" dt="2024-05-17T16:49:39.597" v="36" actId="1440"/>
          <ac:picMkLst>
            <pc:docMk/>
            <pc:sldMk cId="2537588604" sldId="281"/>
            <ac:picMk id="9" creationId="{0F7276BC-7E7F-2AE8-81A0-730A9D8A44B7}"/>
          </ac:picMkLst>
        </pc:picChg>
      </pc:sldChg>
      <pc:sldChg chg="addSp delSp modSp add mod ord">
        <pc:chgData name="Bilal Khaliq" userId="5490805fb9a8b1c6" providerId="LiveId" clId="{3C9F396F-2BCD-4040-8E6F-045FB5FFF338}" dt="2024-05-17T16:55:54.777" v="84" actId="1076"/>
        <pc:sldMkLst>
          <pc:docMk/>
          <pc:sldMk cId="4199065326" sldId="282"/>
        </pc:sldMkLst>
        <pc:spChg chg="mod">
          <ac:chgData name="Bilal Khaliq" userId="5490805fb9a8b1c6" providerId="LiveId" clId="{3C9F396F-2BCD-4040-8E6F-045FB5FFF338}" dt="2024-05-17T16:50:32.940" v="42" actId="6549"/>
          <ac:spMkLst>
            <pc:docMk/>
            <pc:sldMk cId="4199065326" sldId="282"/>
            <ac:spMk id="4" creationId="{00000000-0000-0000-0000-000000000000}"/>
          </ac:spMkLst>
        </pc:spChg>
        <pc:spChg chg="del mod">
          <ac:chgData name="Bilal Khaliq" userId="5490805fb9a8b1c6" providerId="LiveId" clId="{3C9F396F-2BCD-4040-8E6F-045FB5FFF338}" dt="2024-05-17T16:51:12.082" v="52" actId="478"/>
          <ac:spMkLst>
            <pc:docMk/>
            <pc:sldMk cId="4199065326" sldId="282"/>
            <ac:spMk id="6" creationId="{00000000-0000-0000-0000-000000000000}"/>
          </ac:spMkLst>
        </pc:spChg>
        <pc:spChg chg="mod">
          <ac:chgData name="Bilal Khaliq" userId="5490805fb9a8b1c6" providerId="LiveId" clId="{3C9F396F-2BCD-4040-8E6F-045FB5FFF338}" dt="2024-05-17T16:50:53.581" v="47" actId="6549"/>
          <ac:spMkLst>
            <pc:docMk/>
            <pc:sldMk cId="4199065326" sldId="282"/>
            <ac:spMk id="7" creationId="{00000000-0000-0000-0000-000000000000}"/>
          </ac:spMkLst>
        </pc:spChg>
        <pc:spChg chg="mod">
          <ac:chgData name="Bilal Khaliq" userId="5490805fb9a8b1c6" providerId="LiveId" clId="{3C9F396F-2BCD-4040-8E6F-045FB5FFF338}" dt="2024-05-17T16:51:26.168" v="55" actId="20577"/>
          <ac:spMkLst>
            <pc:docMk/>
            <pc:sldMk cId="4199065326" sldId="282"/>
            <ac:spMk id="8" creationId="{00000000-0000-0000-0000-000000000000}"/>
          </ac:spMkLst>
        </pc:spChg>
        <pc:spChg chg="mod">
          <ac:chgData name="Bilal Khaliq" userId="5490805fb9a8b1c6" providerId="LiveId" clId="{3C9F396F-2BCD-4040-8E6F-045FB5FFF338}" dt="2024-05-17T16:52:04.380" v="61" actId="6549"/>
          <ac:spMkLst>
            <pc:docMk/>
            <pc:sldMk cId="4199065326" sldId="282"/>
            <ac:spMk id="11" creationId="{00000000-0000-0000-0000-000000000000}"/>
          </ac:spMkLst>
        </pc:spChg>
        <pc:spChg chg="mod">
          <ac:chgData name="Bilal Khaliq" userId="5490805fb9a8b1c6" providerId="LiveId" clId="{3C9F396F-2BCD-4040-8E6F-045FB5FFF338}" dt="2024-05-17T16:51:35.202" v="57" actId="6549"/>
          <ac:spMkLst>
            <pc:docMk/>
            <pc:sldMk cId="4199065326" sldId="282"/>
            <ac:spMk id="12" creationId="{00000000-0000-0000-0000-000000000000}"/>
          </ac:spMkLst>
        </pc:spChg>
        <pc:spChg chg="mod">
          <ac:chgData name="Bilal Khaliq" userId="5490805fb9a8b1c6" providerId="LiveId" clId="{3C9F396F-2BCD-4040-8E6F-045FB5FFF338}" dt="2024-05-17T16:51:29.772" v="56" actId="6549"/>
          <ac:spMkLst>
            <pc:docMk/>
            <pc:sldMk cId="4199065326" sldId="282"/>
            <ac:spMk id="13" creationId="{00000000-0000-0000-0000-000000000000}"/>
          </ac:spMkLst>
        </pc:spChg>
        <pc:spChg chg="mod">
          <ac:chgData name="Bilal Khaliq" userId="5490805fb9a8b1c6" providerId="LiveId" clId="{3C9F396F-2BCD-4040-8E6F-045FB5FFF338}" dt="2024-05-17T16:53:08.695" v="71" actId="6549"/>
          <ac:spMkLst>
            <pc:docMk/>
            <pc:sldMk cId="4199065326" sldId="282"/>
            <ac:spMk id="16" creationId="{00000000-0000-0000-0000-000000000000}"/>
          </ac:spMkLst>
        </pc:spChg>
        <pc:spChg chg="mod">
          <ac:chgData name="Bilal Khaliq" userId="5490805fb9a8b1c6" providerId="LiveId" clId="{3C9F396F-2BCD-4040-8E6F-045FB5FFF338}" dt="2024-05-17T16:51:56.535" v="59" actId="6549"/>
          <ac:spMkLst>
            <pc:docMk/>
            <pc:sldMk cId="4199065326" sldId="282"/>
            <ac:spMk id="17" creationId="{00000000-0000-0000-0000-000000000000}"/>
          </ac:spMkLst>
        </pc:spChg>
        <pc:spChg chg="mod">
          <ac:chgData name="Bilal Khaliq" userId="5490805fb9a8b1c6" providerId="LiveId" clId="{3C9F396F-2BCD-4040-8E6F-045FB5FFF338}" dt="2024-05-17T16:51:15.883" v="53" actId="6549"/>
          <ac:spMkLst>
            <pc:docMk/>
            <pc:sldMk cId="4199065326" sldId="282"/>
            <ac:spMk id="18" creationId="{00000000-0000-0000-0000-000000000000}"/>
          </ac:spMkLst>
        </pc:spChg>
        <pc:spChg chg="mod">
          <ac:chgData name="Bilal Khaliq" userId="5490805fb9a8b1c6" providerId="LiveId" clId="{3C9F396F-2BCD-4040-8E6F-045FB5FFF338}" dt="2024-05-17T16:50:57.574" v="48" actId="6549"/>
          <ac:spMkLst>
            <pc:docMk/>
            <pc:sldMk cId="4199065326" sldId="282"/>
            <ac:spMk id="19" creationId="{00000000-0000-0000-0000-000000000000}"/>
          </ac:spMkLst>
        </pc:spChg>
        <pc:picChg chg="mod">
          <ac:chgData name="Bilal Khaliq" userId="5490805fb9a8b1c6" providerId="LiveId" clId="{3C9F396F-2BCD-4040-8E6F-045FB5FFF338}" dt="2024-05-17T16:52:00.329" v="60" actId="1076"/>
          <ac:picMkLst>
            <pc:docMk/>
            <pc:sldMk cId="4199065326" sldId="282"/>
            <ac:picMk id="2" creationId="{00000000-0000-0000-0000-000000000000}"/>
          </ac:picMkLst>
        </pc:picChg>
        <pc:picChg chg="add mod">
          <ac:chgData name="Bilal Khaliq" userId="5490805fb9a8b1c6" providerId="LiveId" clId="{3C9F396F-2BCD-4040-8E6F-045FB5FFF338}" dt="2024-05-17T16:55:54.777" v="84" actId="1076"/>
          <ac:picMkLst>
            <pc:docMk/>
            <pc:sldMk cId="4199065326" sldId="282"/>
            <ac:picMk id="3" creationId="{B0322C3B-E5F9-7D41-4B9F-FAF33480D49F}"/>
          </ac:picMkLst>
        </pc:picChg>
        <pc:picChg chg="del">
          <ac:chgData name="Bilal Khaliq" userId="5490805fb9a8b1c6" providerId="LiveId" clId="{3C9F396F-2BCD-4040-8E6F-045FB5FFF338}" dt="2024-05-17T16:50:35.933" v="43" actId="478"/>
          <ac:picMkLst>
            <pc:docMk/>
            <pc:sldMk cId="4199065326" sldId="282"/>
            <ac:picMk id="5" creationId="{00000000-0000-0000-0000-000000000000}"/>
          </ac:picMkLst>
        </pc:picChg>
        <pc:picChg chg="del">
          <ac:chgData name="Bilal Khaliq" userId="5490805fb9a8b1c6" providerId="LiveId" clId="{3C9F396F-2BCD-4040-8E6F-045FB5FFF338}" dt="2024-05-17T16:51:01.696" v="50" actId="478"/>
          <ac:picMkLst>
            <pc:docMk/>
            <pc:sldMk cId="4199065326" sldId="282"/>
            <ac:picMk id="10" creationId="{00000000-0000-0000-0000-000000000000}"/>
          </ac:picMkLst>
        </pc:picChg>
        <pc:picChg chg="del">
          <ac:chgData name="Bilal Khaliq" userId="5490805fb9a8b1c6" providerId="LiveId" clId="{3C9F396F-2BCD-4040-8E6F-045FB5FFF338}" dt="2024-05-17T16:50:59.656" v="49" actId="478"/>
          <ac:picMkLst>
            <pc:docMk/>
            <pc:sldMk cId="4199065326" sldId="282"/>
            <ac:picMk id="15" creationId="{00000000-0000-0000-0000-000000000000}"/>
          </ac:picMkLst>
        </pc:picChg>
        <pc:picChg chg="del">
          <ac:chgData name="Bilal Khaliq" userId="5490805fb9a8b1c6" providerId="LiveId" clId="{3C9F396F-2BCD-4040-8E6F-045FB5FFF338}" dt="2024-05-17T16:55:48.442" v="82" actId="478"/>
          <ac:picMkLst>
            <pc:docMk/>
            <pc:sldMk cId="4199065326" sldId="282"/>
            <ac:picMk id="20" creationId="{00000000-0000-0000-0000-000000000000}"/>
          </ac:picMkLst>
        </pc:picChg>
      </pc:sldChg>
      <pc:sldMasterChg chg="delSldLayout">
        <pc:chgData name="Bilal Khaliq" userId="5490805fb9a8b1c6" providerId="LiveId" clId="{3C9F396F-2BCD-4040-8E6F-045FB5FFF338}" dt="2024-05-17T16:54:26.085" v="76" actId="47"/>
        <pc:sldMasterMkLst>
          <pc:docMk/>
          <pc:sldMasterMk cId="0" sldId="2147483648"/>
        </pc:sldMasterMkLst>
        <pc:sldLayoutChg chg="del">
          <pc:chgData name="Bilal Khaliq" userId="5490805fb9a8b1c6" providerId="LiveId" clId="{3C9F396F-2BCD-4040-8E6F-045FB5FFF338}" dt="2024-05-17T16:54:26.085" v="76" actId="47"/>
          <pc:sldLayoutMkLst>
            <pc:docMk/>
            <pc:sldMasterMk cId="0" sldId="2147483648"/>
            <pc:sldLayoutMk cId="1318771840" sldId="2147483651"/>
          </pc:sldLayoutMkLst>
        </pc:sldLayoutChg>
      </pc:sldMaster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5" Type="http://schemas.openxmlformats.org/officeDocument/2006/relationships/image" Target="../media/image21.png"/><Relationship Id="rId4" Type="http://schemas.openxmlformats.org/officeDocument/2006/relationships/image" Target="../media/image22.svg"/></Relationships>
</file>

<file path=ppt/diagrams/_rels/drawing1.xml.rels><?xml version="1.0" encoding="UTF-8" standalone="yes"?>
<Relationships xmlns="http://schemas.openxmlformats.org/package/2006/relationships"><Relationship Id="rId3" Type="http://schemas.openxmlformats.org/officeDocument/2006/relationships/image" Target="../media/image201.png"/><Relationship Id="rId2" Type="http://schemas.openxmlformats.org/officeDocument/2006/relationships/image" Target="../media/image20.svg"/><Relationship Id="rId1" Type="http://schemas.openxmlformats.org/officeDocument/2006/relationships/image" Target="../media/image191.png"/><Relationship Id="rId6" Type="http://schemas.openxmlformats.org/officeDocument/2006/relationships/image" Target="../media/image24.svg"/><Relationship Id="rId5" Type="http://schemas.openxmlformats.org/officeDocument/2006/relationships/image" Target="../media/image211.png"/><Relationship Id="rId4" Type="http://schemas.openxmlformats.org/officeDocument/2006/relationships/image" Target="../media/image22.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006A3B7-9332-4C60-8283-BE670380BB22}"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9DA662C3-55FF-4DCA-B5AF-80AE70F0F928}">
      <dgm:prSet/>
      <dgm:spPr/>
      <dgm:t>
        <a:bodyPr/>
        <a:lstStyle/>
        <a:p>
          <a:r>
            <a:rPr lang="en-US" dirty="0">
              <a:solidFill>
                <a:schemeClr val="bg1">
                  <a:lumMod val="95000"/>
                </a:schemeClr>
              </a:solidFill>
            </a:rPr>
            <a:t>Unresolved questions about black holes include the information </a:t>
          </a:r>
          <a:r>
            <a:rPr lang="en-US" dirty="0"/>
            <a:t>paradox</a:t>
          </a:r>
        </a:p>
      </dgm:t>
    </dgm:pt>
    <dgm:pt modelId="{E1261FDD-8398-4EE4-B599-E3CFDD306C37}" type="parTrans" cxnId="{64987B4B-A733-47A8-83EE-F2062CD19E86}">
      <dgm:prSet/>
      <dgm:spPr/>
      <dgm:t>
        <a:bodyPr/>
        <a:lstStyle/>
        <a:p>
          <a:endParaRPr lang="en-US"/>
        </a:p>
      </dgm:t>
    </dgm:pt>
    <dgm:pt modelId="{79ACFF68-963C-49C4-A17A-BAF06DB6F07D}" type="sibTrans" cxnId="{64987B4B-A733-47A8-83EE-F2062CD19E86}">
      <dgm:prSet/>
      <dgm:spPr/>
      <dgm:t>
        <a:bodyPr/>
        <a:lstStyle/>
        <a:p>
          <a:endParaRPr lang="en-US"/>
        </a:p>
      </dgm:t>
    </dgm:pt>
    <dgm:pt modelId="{5B650B57-0048-41DD-9D63-0BC7A5432E85}">
      <dgm:prSet/>
      <dgm:spPr/>
      <dgm:t>
        <a:bodyPr/>
        <a:lstStyle/>
        <a:p>
          <a:r>
            <a:rPr lang="en-US" dirty="0">
              <a:solidFill>
                <a:schemeClr val="bg1"/>
              </a:solidFill>
            </a:rPr>
            <a:t>Reconciling black holes with quantum mechanics</a:t>
          </a:r>
        </a:p>
      </dgm:t>
    </dgm:pt>
    <dgm:pt modelId="{8B0CA3B7-D447-4AAA-9CAD-1FB954BAF516}" type="parTrans" cxnId="{1DE50216-B70B-4159-BF29-2CBC02E28E51}">
      <dgm:prSet/>
      <dgm:spPr/>
      <dgm:t>
        <a:bodyPr/>
        <a:lstStyle/>
        <a:p>
          <a:endParaRPr lang="en-US"/>
        </a:p>
      </dgm:t>
    </dgm:pt>
    <dgm:pt modelId="{64DD89EF-0F4C-4592-AEA1-6A8D920B043D}" type="sibTrans" cxnId="{1DE50216-B70B-4159-BF29-2CBC02E28E51}">
      <dgm:prSet/>
      <dgm:spPr/>
      <dgm:t>
        <a:bodyPr/>
        <a:lstStyle/>
        <a:p>
          <a:endParaRPr lang="en-US"/>
        </a:p>
      </dgm:t>
    </dgm:pt>
    <dgm:pt modelId="{90347CC3-68A9-499B-B513-1B4E912618F2}">
      <dgm:prSet/>
      <dgm:spPr/>
      <dgm:t>
        <a:bodyPr/>
        <a:lstStyle/>
        <a:p>
          <a:r>
            <a:rPr lang="en-US" dirty="0">
              <a:solidFill>
                <a:schemeClr val="bg1">
                  <a:lumMod val="95000"/>
                </a:schemeClr>
              </a:solidFill>
            </a:rPr>
            <a:t>The possibility of black hole wormholes</a:t>
          </a:r>
          <a:r>
            <a:rPr lang="en-US" dirty="0"/>
            <a:t>.</a:t>
          </a:r>
        </a:p>
      </dgm:t>
    </dgm:pt>
    <dgm:pt modelId="{D4255759-7728-4F83-98B1-D88A0E3BB171}" type="parTrans" cxnId="{EFC2D5AD-15F3-4C2A-A985-F74E25A8F403}">
      <dgm:prSet/>
      <dgm:spPr/>
      <dgm:t>
        <a:bodyPr/>
        <a:lstStyle/>
        <a:p>
          <a:endParaRPr lang="en-US"/>
        </a:p>
      </dgm:t>
    </dgm:pt>
    <dgm:pt modelId="{2FADEC1A-6D66-4098-9490-4383BE4BFFCE}" type="sibTrans" cxnId="{EFC2D5AD-15F3-4C2A-A985-F74E25A8F403}">
      <dgm:prSet/>
      <dgm:spPr/>
      <dgm:t>
        <a:bodyPr/>
        <a:lstStyle/>
        <a:p>
          <a:endParaRPr lang="en-US"/>
        </a:p>
      </dgm:t>
    </dgm:pt>
    <dgm:pt modelId="{851636F9-16A0-4954-AEF0-18693993B306}" type="pres">
      <dgm:prSet presAssocID="{3006A3B7-9332-4C60-8283-BE670380BB22}" presName="root" presStyleCnt="0">
        <dgm:presLayoutVars>
          <dgm:dir/>
          <dgm:resizeHandles val="exact"/>
        </dgm:presLayoutVars>
      </dgm:prSet>
      <dgm:spPr/>
      <dgm:t>
        <a:bodyPr/>
        <a:lstStyle/>
        <a:p>
          <a:endParaRPr lang="en-GB"/>
        </a:p>
      </dgm:t>
    </dgm:pt>
    <dgm:pt modelId="{03E9E57C-60FF-4062-9A77-678104C0D873}" type="pres">
      <dgm:prSet presAssocID="{9DA662C3-55FF-4DCA-B5AF-80AE70F0F928}" presName="compNode" presStyleCnt="0"/>
      <dgm:spPr/>
    </dgm:pt>
    <dgm:pt modelId="{F422DE6D-040A-4BA0-877A-C327A98A2322}" type="pres">
      <dgm:prSet presAssocID="{9DA662C3-55FF-4DCA-B5AF-80AE70F0F928}"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xmlns="" val="0"/>
              </a:ext>
              <a:ext uri="{96DAC541-7B7A-43D3-8B79-37D633B846F1}">
                <asvg:svgBlip xmlns="" xmlns:asvg="http://schemas.microsoft.com/office/drawing/2016/SVG/main" r:embed="rId2"/>
              </a:ext>
            </a:extLst>
          </a:blip>
          <a:stretch>
            <a:fillRect/>
          </a:stretch>
        </a:blipFill>
        <a:ln>
          <a:noFill/>
        </a:ln>
      </dgm:spPr>
      <dgm:extLst>
        <a:ext uri="{E40237B7-FDA0-4F09-8148-C483321AD2D9}">
          <dgm14:cNvPr xmlns:dgm14="http://schemas.microsoft.com/office/drawing/2010/diagram" xmlns="" id="0" name="" descr="Help"/>
        </a:ext>
      </dgm:extLst>
    </dgm:pt>
    <dgm:pt modelId="{BBA6CF7E-1F74-47B1-8B24-03980E740EA3}" type="pres">
      <dgm:prSet presAssocID="{9DA662C3-55FF-4DCA-B5AF-80AE70F0F928}" presName="spaceRect" presStyleCnt="0"/>
      <dgm:spPr/>
    </dgm:pt>
    <dgm:pt modelId="{95688819-4117-4CCB-B9C2-62DC895799F1}" type="pres">
      <dgm:prSet presAssocID="{9DA662C3-55FF-4DCA-B5AF-80AE70F0F928}" presName="textRect" presStyleLbl="revTx" presStyleIdx="0" presStyleCnt="3">
        <dgm:presLayoutVars>
          <dgm:chMax val="1"/>
          <dgm:chPref val="1"/>
        </dgm:presLayoutVars>
      </dgm:prSet>
      <dgm:spPr/>
      <dgm:t>
        <a:bodyPr/>
        <a:lstStyle/>
        <a:p>
          <a:endParaRPr lang="en-GB"/>
        </a:p>
      </dgm:t>
    </dgm:pt>
    <dgm:pt modelId="{7CC8B732-2BC9-4723-B36C-CFE899551AAC}" type="pres">
      <dgm:prSet presAssocID="{79ACFF68-963C-49C4-A17A-BAF06DB6F07D}" presName="sibTrans" presStyleCnt="0"/>
      <dgm:spPr/>
    </dgm:pt>
    <dgm:pt modelId="{599973AF-48FC-49AF-B9A7-2DBAB07C69EF}" type="pres">
      <dgm:prSet presAssocID="{5B650B57-0048-41DD-9D63-0BC7A5432E85}" presName="compNode" presStyleCnt="0"/>
      <dgm:spPr/>
    </dgm:pt>
    <dgm:pt modelId="{16E7868C-AFD0-4841-BD58-92A22AEA8E45}" type="pres">
      <dgm:prSet presAssocID="{5B650B57-0048-41DD-9D63-0BC7A5432E85}"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xmlns="" val="0"/>
              </a:ext>
              <a:ext uri="{96DAC541-7B7A-43D3-8B79-37D633B846F1}">
                <asvg:svgBlip xmlns="" xmlns:asvg="http://schemas.microsoft.com/office/drawing/2016/SVG/main" r:embed="rId4"/>
              </a:ext>
            </a:extLst>
          </a:blip>
          <a:stretch>
            <a:fillRect/>
          </a:stretch>
        </a:blipFill>
        <a:ln>
          <a:noFill/>
        </a:ln>
      </dgm:spPr>
      <dgm:extLst>
        <a:ext uri="{E40237B7-FDA0-4F09-8148-C483321AD2D9}">
          <dgm14:cNvPr xmlns:dgm14="http://schemas.microsoft.com/office/drawing/2010/diagram" xmlns="" id="0" name="" descr="Atom"/>
        </a:ext>
      </dgm:extLst>
    </dgm:pt>
    <dgm:pt modelId="{0FDD79E3-2D7D-4E29-A46D-7B07AB2119B0}" type="pres">
      <dgm:prSet presAssocID="{5B650B57-0048-41DD-9D63-0BC7A5432E85}" presName="spaceRect" presStyleCnt="0"/>
      <dgm:spPr/>
    </dgm:pt>
    <dgm:pt modelId="{D43B126B-7C04-4966-B6A6-F77B49518A96}" type="pres">
      <dgm:prSet presAssocID="{5B650B57-0048-41DD-9D63-0BC7A5432E85}" presName="textRect" presStyleLbl="revTx" presStyleIdx="1" presStyleCnt="3">
        <dgm:presLayoutVars>
          <dgm:chMax val="1"/>
          <dgm:chPref val="1"/>
        </dgm:presLayoutVars>
      </dgm:prSet>
      <dgm:spPr/>
      <dgm:t>
        <a:bodyPr/>
        <a:lstStyle/>
        <a:p>
          <a:endParaRPr lang="en-GB"/>
        </a:p>
      </dgm:t>
    </dgm:pt>
    <dgm:pt modelId="{31AC57A0-19C9-400F-9B60-E9862EDB78D5}" type="pres">
      <dgm:prSet presAssocID="{64DD89EF-0F4C-4592-AEA1-6A8D920B043D}" presName="sibTrans" presStyleCnt="0"/>
      <dgm:spPr/>
    </dgm:pt>
    <dgm:pt modelId="{CB386839-83E9-4601-8F41-F5F8DC464C0E}" type="pres">
      <dgm:prSet presAssocID="{90347CC3-68A9-499B-B513-1B4E912618F2}" presName="compNode" presStyleCnt="0"/>
      <dgm:spPr/>
    </dgm:pt>
    <dgm:pt modelId="{FABAAAEE-1CE8-4212-9087-4B28FB5ADAB9}" type="pres">
      <dgm:prSet presAssocID="{90347CC3-68A9-499B-B513-1B4E912618F2}"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xmlns="" val="0"/>
              </a:ext>
              <a:ext uri="{96DAC541-7B7A-43D3-8B79-37D633B846F1}">
                <asvg:svgBlip xmlns="" xmlns:asvg="http://schemas.microsoft.com/office/drawing/2016/SVG/main" r:embed="rId6"/>
              </a:ext>
            </a:extLst>
          </a:blip>
          <a:stretch>
            <a:fillRect/>
          </a:stretch>
        </a:blipFill>
        <a:ln>
          <a:noFill/>
        </a:ln>
      </dgm:spPr>
      <dgm:extLst>
        <a:ext uri="{E40237B7-FDA0-4F09-8148-C483321AD2D9}">
          <dgm14:cNvPr xmlns:dgm14="http://schemas.microsoft.com/office/drawing/2010/diagram" xmlns="" id="0" name="" descr="Saw blade"/>
        </a:ext>
      </dgm:extLst>
    </dgm:pt>
    <dgm:pt modelId="{0C405469-D5E8-4273-99BB-C7582F512249}" type="pres">
      <dgm:prSet presAssocID="{90347CC3-68A9-499B-B513-1B4E912618F2}" presName="spaceRect" presStyleCnt="0"/>
      <dgm:spPr/>
    </dgm:pt>
    <dgm:pt modelId="{2D1F30AF-6050-4AEE-B519-663F3AD860A3}" type="pres">
      <dgm:prSet presAssocID="{90347CC3-68A9-499B-B513-1B4E912618F2}" presName="textRect" presStyleLbl="revTx" presStyleIdx="2" presStyleCnt="3">
        <dgm:presLayoutVars>
          <dgm:chMax val="1"/>
          <dgm:chPref val="1"/>
        </dgm:presLayoutVars>
      </dgm:prSet>
      <dgm:spPr/>
      <dgm:t>
        <a:bodyPr/>
        <a:lstStyle/>
        <a:p>
          <a:endParaRPr lang="en-GB"/>
        </a:p>
      </dgm:t>
    </dgm:pt>
  </dgm:ptLst>
  <dgm:cxnLst>
    <dgm:cxn modelId="{B977952D-A2D2-4FBA-9AA2-CB9BD1A47952}" type="presOf" srcId="{9DA662C3-55FF-4DCA-B5AF-80AE70F0F928}" destId="{95688819-4117-4CCB-B9C2-62DC895799F1}" srcOrd="0" destOrd="0" presId="urn:microsoft.com/office/officeart/2018/2/layout/IconLabelList"/>
    <dgm:cxn modelId="{64987B4B-A733-47A8-83EE-F2062CD19E86}" srcId="{3006A3B7-9332-4C60-8283-BE670380BB22}" destId="{9DA662C3-55FF-4DCA-B5AF-80AE70F0F928}" srcOrd="0" destOrd="0" parTransId="{E1261FDD-8398-4EE4-B599-E3CFDD306C37}" sibTransId="{79ACFF68-963C-49C4-A17A-BAF06DB6F07D}"/>
    <dgm:cxn modelId="{9EEE1542-BBC7-4E4F-ADB0-BCD9C3E43248}" type="presOf" srcId="{3006A3B7-9332-4C60-8283-BE670380BB22}" destId="{851636F9-16A0-4954-AEF0-18693993B306}" srcOrd="0" destOrd="0" presId="urn:microsoft.com/office/officeart/2018/2/layout/IconLabelList"/>
    <dgm:cxn modelId="{7E5769B1-77EE-4D62-8D0D-1B9E3A1286ED}" type="presOf" srcId="{90347CC3-68A9-499B-B513-1B4E912618F2}" destId="{2D1F30AF-6050-4AEE-B519-663F3AD860A3}" srcOrd="0" destOrd="0" presId="urn:microsoft.com/office/officeart/2018/2/layout/IconLabelList"/>
    <dgm:cxn modelId="{A2E80D73-3763-4F45-B9DA-045A430A9543}" type="presOf" srcId="{5B650B57-0048-41DD-9D63-0BC7A5432E85}" destId="{D43B126B-7C04-4966-B6A6-F77B49518A96}" srcOrd="0" destOrd="0" presId="urn:microsoft.com/office/officeart/2018/2/layout/IconLabelList"/>
    <dgm:cxn modelId="{EFC2D5AD-15F3-4C2A-A985-F74E25A8F403}" srcId="{3006A3B7-9332-4C60-8283-BE670380BB22}" destId="{90347CC3-68A9-499B-B513-1B4E912618F2}" srcOrd="2" destOrd="0" parTransId="{D4255759-7728-4F83-98B1-D88A0E3BB171}" sibTransId="{2FADEC1A-6D66-4098-9490-4383BE4BFFCE}"/>
    <dgm:cxn modelId="{1DE50216-B70B-4159-BF29-2CBC02E28E51}" srcId="{3006A3B7-9332-4C60-8283-BE670380BB22}" destId="{5B650B57-0048-41DD-9D63-0BC7A5432E85}" srcOrd="1" destOrd="0" parTransId="{8B0CA3B7-D447-4AAA-9CAD-1FB954BAF516}" sibTransId="{64DD89EF-0F4C-4592-AEA1-6A8D920B043D}"/>
    <dgm:cxn modelId="{9EBC611C-4DA4-416A-8511-8C79264556E6}" type="presParOf" srcId="{851636F9-16A0-4954-AEF0-18693993B306}" destId="{03E9E57C-60FF-4062-9A77-678104C0D873}" srcOrd="0" destOrd="0" presId="urn:microsoft.com/office/officeart/2018/2/layout/IconLabelList"/>
    <dgm:cxn modelId="{A120CCFB-FC3B-4D88-AFC3-13C13C3AC094}" type="presParOf" srcId="{03E9E57C-60FF-4062-9A77-678104C0D873}" destId="{F422DE6D-040A-4BA0-877A-C327A98A2322}" srcOrd="0" destOrd="0" presId="urn:microsoft.com/office/officeart/2018/2/layout/IconLabelList"/>
    <dgm:cxn modelId="{A9E278D5-5929-400C-84F7-7A439BEFCFC2}" type="presParOf" srcId="{03E9E57C-60FF-4062-9A77-678104C0D873}" destId="{BBA6CF7E-1F74-47B1-8B24-03980E740EA3}" srcOrd="1" destOrd="0" presId="urn:microsoft.com/office/officeart/2018/2/layout/IconLabelList"/>
    <dgm:cxn modelId="{64A747BA-92DA-4068-8D63-3430FEA2D298}" type="presParOf" srcId="{03E9E57C-60FF-4062-9A77-678104C0D873}" destId="{95688819-4117-4CCB-B9C2-62DC895799F1}" srcOrd="2" destOrd="0" presId="urn:microsoft.com/office/officeart/2018/2/layout/IconLabelList"/>
    <dgm:cxn modelId="{7317880F-E46C-49AD-9001-0EE9AAF03876}" type="presParOf" srcId="{851636F9-16A0-4954-AEF0-18693993B306}" destId="{7CC8B732-2BC9-4723-B36C-CFE899551AAC}" srcOrd="1" destOrd="0" presId="urn:microsoft.com/office/officeart/2018/2/layout/IconLabelList"/>
    <dgm:cxn modelId="{C7B823AC-8C19-417D-8F01-8C4D3B021E59}" type="presParOf" srcId="{851636F9-16A0-4954-AEF0-18693993B306}" destId="{599973AF-48FC-49AF-B9A7-2DBAB07C69EF}" srcOrd="2" destOrd="0" presId="urn:microsoft.com/office/officeart/2018/2/layout/IconLabelList"/>
    <dgm:cxn modelId="{55C68207-D31B-4B34-9721-83A5B6A565B7}" type="presParOf" srcId="{599973AF-48FC-49AF-B9A7-2DBAB07C69EF}" destId="{16E7868C-AFD0-4841-BD58-92A22AEA8E45}" srcOrd="0" destOrd="0" presId="urn:microsoft.com/office/officeart/2018/2/layout/IconLabelList"/>
    <dgm:cxn modelId="{8062F0F7-AD53-46C9-933A-6C8A7468E8B1}" type="presParOf" srcId="{599973AF-48FC-49AF-B9A7-2DBAB07C69EF}" destId="{0FDD79E3-2D7D-4E29-A46D-7B07AB2119B0}" srcOrd="1" destOrd="0" presId="urn:microsoft.com/office/officeart/2018/2/layout/IconLabelList"/>
    <dgm:cxn modelId="{BE869D5E-01DF-4A48-90A3-67F3021A7A96}" type="presParOf" srcId="{599973AF-48FC-49AF-B9A7-2DBAB07C69EF}" destId="{D43B126B-7C04-4966-B6A6-F77B49518A96}" srcOrd="2" destOrd="0" presId="urn:microsoft.com/office/officeart/2018/2/layout/IconLabelList"/>
    <dgm:cxn modelId="{C28F3C51-65B4-4689-957C-B40171B0D54A}" type="presParOf" srcId="{851636F9-16A0-4954-AEF0-18693993B306}" destId="{31AC57A0-19C9-400F-9B60-E9862EDB78D5}" srcOrd="3" destOrd="0" presId="urn:microsoft.com/office/officeart/2018/2/layout/IconLabelList"/>
    <dgm:cxn modelId="{1156306B-4A98-41FF-B633-8A62393976BE}" type="presParOf" srcId="{851636F9-16A0-4954-AEF0-18693993B306}" destId="{CB386839-83E9-4601-8F41-F5F8DC464C0E}" srcOrd="4" destOrd="0" presId="urn:microsoft.com/office/officeart/2018/2/layout/IconLabelList"/>
    <dgm:cxn modelId="{1C9E76DF-1F24-4615-B9B4-79732C0AAF61}" type="presParOf" srcId="{CB386839-83E9-4601-8F41-F5F8DC464C0E}" destId="{FABAAAEE-1CE8-4212-9087-4B28FB5ADAB9}" srcOrd="0" destOrd="0" presId="urn:microsoft.com/office/officeart/2018/2/layout/IconLabelList"/>
    <dgm:cxn modelId="{51184C4E-C5DE-4503-BE94-865E1E0C2D02}" type="presParOf" srcId="{CB386839-83E9-4601-8F41-F5F8DC464C0E}" destId="{0C405469-D5E8-4273-99BB-C7582F512249}" srcOrd="1" destOrd="0" presId="urn:microsoft.com/office/officeart/2018/2/layout/IconLabelList"/>
    <dgm:cxn modelId="{F45D37AF-0E9D-4352-B73C-08A4C867E7B0}" type="presParOf" srcId="{CB386839-83E9-4601-8F41-F5F8DC464C0E}" destId="{2D1F30AF-6050-4AEE-B519-663F3AD860A3}" srcOrd="2" destOrd="0" presId="urn:microsoft.com/office/officeart/2018/2/layout/IconLabelList"/>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22DE6D-040A-4BA0-877A-C327A98A2322}">
      <dsp:nvSpPr>
        <dsp:cNvPr id="0" name=""/>
        <dsp:cNvSpPr/>
      </dsp:nvSpPr>
      <dsp:spPr>
        <a:xfrm>
          <a:off x="1089647" y="1040580"/>
          <a:ext cx="1487411" cy="148741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5688819-4117-4CCB-B9C2-62DC895799F1}">
      <dsp:nvSpPr>
        <dsp:cNvPr id="0" name=""/>
        <dsp:cNvSpPr/>
      </dsp:nvSpPr>
      <dsp:spPr>
        <a:xfrm>
          <a:off x="180673" y="2917795"/>
          <a:ext cx="3305359"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755650">
            <a:lnSpc>
              <a:spcPct val="90000"/>
            </a:lnSpc>
            <a:spcBef>
              <a:spcPct val="0"/>
            </a:spcBef>
            <a:spcAft>
              <a:spcPct val="35000"/>
            </a:spcAft>
          </a:pPr>
          <a:r>
            <a:rPr lang="en-US" sz="1700" kern="1200" dirty="0">
              <a:solidFill>
                <a:schemeClr val="bg1">
                  <a:lumMod val="95000"/>
                </a:schemeClr>
              </a:solidFill>
            </a:rPr>
            <a:t>Unresolved questions about black holes include the information </a:t>
          </a:r>
          <a:r>
            <a:rPr lang="en-US" sz="1700" kern="1200" dirty="0"/>
            <a:t>paradox</a:t>
          </a:r>
        </a:p>
      </dsp:txBody>
      <dsp:txXfrm>
        <a:off x="180673" y="2917795"/>
        <a:ext cx="3305359" cy="720000"/>
      </dsp:txXfrm>
    </dsp:sp>
    <dsp:sp modelId="{16E7868C-AFD0-4841-BD58-92A22AEA8E45}">
      <dsp:nvSpPr>
        <dsp:cNvPr id="0" name=""/>
        <dsp:cNvSpPr/>
      </dsp:nvSpPr>
      <dsp:spPr>
        <a:xfrm>
          <a:off x="4973444" y="1040580"/>
          <a:ext cx="1487411" cy="148741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43B126B-7C04-4966-B6A6-F77B49518A96}">
      <dsp:nvSpPr>
        <dsp:cNvPr id="0" name=""/>
        <dsp:cNvSpPr/>
      </dsp:nvSpPr>
      <dsp:spPr>
        <a:xfrm>
          <a:off x="4064470" y="2917795"/>
          <a:ext cx="3305359"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755650">
            <a:lnSpc>
              <a:spcPct val="90000"/>
            </a:lnSpc>
            <a:spcBef>
              <a:spcPct val="0"/>
            </a:spcBef>
            <a:spcAft>
              <a:spcPct val="35000"/>
            </a:spcAft>
          </a:pPr>
          <a:r>
            <a:rPr lang="en-US" sz="1700" kern="1200" dirty="0">
              <a:solidFill>
                <a:schemeClr val="bg1"/>
              </a:solidFill>
            </a:rPr>
            <a:t>Reconciling black holes with quantum mechanics</a:t>
          </a:r>
        </a:p>
      </dsp:txBody>
      <dsp:txXfrm>
        <a:off x="4064470" y="2917795"/>
        <a:ext cx="3305359" cy="720000"/>
      </dsp:txXfrm>
    </dsp:sp>
    <dsp:sp modelId="{FABAAAEE-1CE8-4212-9087-4B28FB5ADAB9}">
      <dsp:nvSpPr>
        <dsp:cNvPr id="0" name=""/>
        <dsp:cNvSpPr/>
      </dsp:nvSpPr>
      <dsp:spPr>
        <a:xfrm>
          <a:off x="8857242" y="1040580"/>
          <a:ext cx="1487411" cy="148741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D1F30AF-6050-4AEE-B519-663F3AD860A3}">
      <dsp:nvSpPr>
        <dsp:cNvPr id="0" name=""/>
        <dsp:cNvSpPr/>
      </dsp:nvSpPr>
      <dsp:spPr>
        <a:xfrm>
          <a:off x="7948268" y="2917795"/>
          <a:ext cx="3305359"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755650">
            <a:lnSpc>
              <a:spcPct val="90000"/>
            </a:lnSpc>
            <a:spcBef>
              <a:spcPct val="0"/>
            </a:spcBef>
            <a:spcAft>
              <a:spcPct val="35000"/>
            </a:spcAft>
          </a:pPr>
          <a:r>
            <a:rPr lang="en-US" sz="1700" kern="1200" dirty="0">
              <a:solidFill>
                <a:schemeClr val="bg1">
                  <a:lumMod val="95000"/>
                </a:schemeClr>
              </a:solidFill>
            </a:rPr>
            <a:t>The possibility of black hole wormholes</a:t>
          </a:r>
          <a:r>
            <a:rPr lang="en-US" sz="1700" kern="1200" dirty="0"/>
            <a:t>.</a:t>
          </a:r>
        </a:p>
      </dsp:txBody>
      <dsp:txXfrm>
        <a:off x="7948268" y="2917795"/>
        <a:ext cx="3305359" cy="720000"/>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2217817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pPr/>
              <a:t>1</a:t>
            </a:fld>
            <a:endParaRPr lang="en-US"/>
          </a:p>
        </p:txBody>
      </p:sp>
    </p:spTree>
    <p:extLst>
      <p:ext uri="{BB962C8B-B14F-4D97-AF65-F5344CB8AC3E}">
        <p14:creationId xmlns:p14="http://schemas.microsoft.com/office/powerpoint/2010/main" xmlns="" val="1025707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pPr/>
              <a:t>3</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pPr/>
              <a:t>4</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pPr/>
              <a:t>5</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pPr/>
              <a:t>6</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pPr/>
              <a:t>7</a:t>
            </a:fld>
            <a:endParaRPr lang="en-US"/>
          </a:p>
        </p:txBody>
      </p:sp>
    </p:spTree>
    <p:extLst>
      <p:ext uri="{BB962C8B-B14F-4D97-AF65-F5344CB8AC3E}">
        <p14:creationId xmlns:p14="http://schemas.microsoft.com/office/powerpoint/2010/main" xmlns="" val="39516347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pPr/>
              <a:t>8</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pPr/>
              <a:t>9</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pPr/>
              <a:t>10</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pPr/>
              <a:t>11</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pPr/>
              <a:t>12</a:t>
            </a:fld>
            <a:endParaRPr lang="en-US"/>
          </a:p>
        </p:txBody>
      </p:sp>
    </p:spTree>
    <p:extLst>
      <p:ext uri="{BB962C8B-B14F-4D97-AF65-F5344CB8AC3E}">
        <p14:creationId xmlns:p14="http://schemas.microsoft.com/office/powerpoint/2010/main" xmlns="" val="10257072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pPr/>
              <a:t>13</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pPr/>
              <a:t>14</a:t>
            </a:fld>
            <a:endParaRPr lang="en-US"/>
          </a:p>
        </p:txBody>
      </p:sp>
    </p:spTree>
    <p:extLst>
      <p:ext uri="{BB962C8B-B14F-4D97-AF65-F5344CB8AC3E}">
        <p14:creationId xmlns:p14="http://schemas.microsoft.com/office/powerpoint/2010/main" xmlns="" val="37422662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pPr/>
              <a:t>15</a:t>
            </a:fld>
            <a:endParaRPr lang="en-US"/>
          </a:p>
        </p:txBody>
      </p:sp>
    </p:spTree>
    <p:extLst>
      <p:ext uri="{BB962C8B-B14F-4D97-AF65-F5344CB8AC3E}">
        <p14:creationId xmlns:p14="http://schemas.microsoft.com/office/powerpoint/2010/main" xmlns="" val="19883735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6DCD265E-EEC2-40B3-8F5F-474418659E08}" type="datetimeFigureOut">
              <a:rPr lang="en-GB" smtClean="0"/>
              <a:pPr/>
              <a:t>28/07/2024</a:t>
            </a:fld>
            <a:endParaRPr lang="en-GB"/>
          </a:p>
        </p:txBody>
      </p:sp>
      <p:sp>
        <p:nvSpPr>
          <p:cNvPr id="8" name="Slide Number Placeholder 7"/>
          <p:cNvSpPr>
            <a:spLocks noGrp="1"/>
          </p:cNvSpPr>
          <p:nvPr>
            <p:ph type="sldNum" sz="quarter" idx="11"/>
          </p:nvPr>
        </p:nvSpPr>
        <p:spPr/>
        <p:txBody>
          <a:bodyPr/>
          <a:lstStyle/>
          <a:p>
            <a:fld id="{A664253F-6890-418F-9918-E69789B7A3B1}" type="slidenum">
              <a:rPr lang="en-GB" smtClean="0"/>
              <a:pPr/>
              <a:t>‹#›</a:t>
            </a:fld>
            <a:endParaRPr lang="en-GB"/>
          </a:p>
        </p:txBody>
      </p:sp>
      <p:sp>
        <p:nvSpPr>
          <p:cNvPr id="9" name="Footer Placeholder 8"/>
          <p:cNvSpPr>
            <a:spLocks noGrp="1"/>
          </p:cNvSpPr>
          <p:nvPr>
            <p:ph type="ftr" sz="quarter" idx="12"/>
          </p:nvPr>
        </p:nvSpPr>
        <p:spPr/>
        <p:txBody>
          <a:bodyPr/>
          <a:lstStyle/>
          <a:p>
            <a:endParaRPr lang="en-GB"/>
          </a:p>
        </p:txBody>
      </p:sp>
    </p:spTree>
    <p:extLst>
      <p:ext uri="{BB962C8B-B14F-4D97-AF65-F5344CB8AC3E}">
        <p14:creationId xmlns:p14="http://schemas.microsoft.com/office/powerpoint/2010/main" xmlns="" val="159039544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hyperlink" Target="https://gamma.app" TargetMode="Externa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5.jpe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A0A0A">
              <a:alpha val="75000"/>
            </a:srgbClr>
          </a:solidFill>
          <a:ln/>
        </p:spPr>
        <p:txBody>
          <a:bodyPr/>
          <a:lstStyle/>
          <a:p>
            <a:r>
              <a:rPr lang="en-GB" b="1" dirty="0">
                <a:solidFill>
                  <a:srgbClr val="FF0000"/>
                </a:solidFill>
                <a:latin typeface="Arial Black" panose="020B0A04020102020204" pitchFamily="34" charset="0"/>
              </a:rPr>
              <a:t>               </a:t>
            </a:r>
          </a:p>
          <a:p>
            <a:endParaRPr lang="en-GB" b="1" dirty="0">
              <a:solidFill>
                <a:srgbClr val="FF0000"/>
              </a:solidFill>
              <a:latin typeface="Arial Black" panose="020B0A04020102020204" pitchFamily="34" charset="0"/>
            </a:endParaRPr>
          </a:p>
          <a:p>
            <a:endParaRPr lang="en-GB" b="1" dirty="0">
              <a:solidFill>
                <a:srgbClr val="FF0000"/>
              </a:solidFill>
              <a:latin typeface="Arial Black" panose="020B0A04020102020204" pitchFamily="34" charset="0"/>
            </a:endParaRPr>
          </a:p>
          <a:p>
            <a:endParaRPr lang="en-GB" b="1" dirty="0">
              <a:solidFill>
                <a:srgbClr val="FF0000"/>
              </a:solidFill>
              <a:latin typeface="Arial Black" panose="020B0A04020102020204" pitchFamily="34" charset="0"/>
            </a:endParaRPr>
          </a:p>
          <a:p>
            <a:r>
              <a:rPr lang="en-GB" sz="3200" b="1" dirty="0">
                <a:solidFill>
                  <a:srgbClr val="FF0000"/>
                </a:solidFill>
                <a:latin typeface="Arial Black" panose="020B0A04020102020204" pitchFamily="34" charset="0"/>
              </a:rPr>
              <a:t>               </a:t>
            </a:r>
            <a:endParaRPr lang="en-AU" dirty="0"/>
          </a:p>
        </p:txBody>
      </p:sp>
      <p:sp>
        <p:nvSpPr>
          <p:cNvPr id="4" name="Text 1"/>
          <p:cNvSpPr/>
          <p:nvPr/>
        </p:nvSpPr>
        <p:spPr>
          <a:xfrm>
            <a:off x="1760220" y="2923462"/>
            <a:ext cx="6290191" cy="694373"/>
          </a:xfrm>
          <a:prstGeom prst="rect">
            <a:avLst/>
          </a:prstGeom>
          <a:noFill/>
          <a:ln/>
        </p:spPr>
        <p:txBody>
          <a:bodyPr wrap="none" rtlCol="0" anchor="t"/>
          <a:lstStyle/>
          <a:p>
            <a:pPr>
              <a:lnSpc>
                <a:spcPts val="5467"/>
              </a:lnSpc>
            </a:pPr>
            <a:endParaRPr lang="en-US" sz="4374" dirty="0"/>
          </a:p>
        </p:txBody>
      </p:sp>
      <p:sp>
        <p:nvSpPr>
          <p:cNvPr id="5" name="Text 2"/>
          <p:cNvSpPr/>
          <p:nvPr/>
        </p:nvSpPr>
        <p:spPr>
          <a:xfrm>
            <a:off x="2115622" y="4062174"/>
            <a:ext cx="10754558" cy="355402"/>
          </a:xfrm>
          <a:prstGeom prst="rect">
            <a:avLst/>
          </a:prstGeom>
          <a:noFill/>
          <a:ln/>
        </p:spPr>
        <p:txBody>
          <a:bodyPr wrap="none" rtlCol="0" anchor="t"/>
          <a:lstStyle/>
          <a:p>
            <a:pPr marL="342887" indent="-342887">
              <a:lnSpc>
                <a:spcPts val="2798"/>
              </a:lnSpc>
              <a:buSzPct val="100000"/>
              <a:buFont typeface="+mj-lt"/>
              <a:buAutoNum type="arabicPeriod"/>
            </a:pPr>
            <a:endParaRPr lang="en-US" sz="1750" dirty="0"/>
          </a:p>
        </p:txBody>
      </p:sp>
      <p:sp>
        <p:nvSpPr>
          <p:cNvPr id="6" name="Text 3"/>
          <p:cNvSpPr/>
          <p:nvPr/>
        </p:nvSpPr>
        <p:spPr>
          <a:xfrm>
            <a:off x="2115622" y="4506397"/>
            <a:ext cx="10754558" cy="355402"/>
          </a:xfrm>
          <a:prstGeom prst="rect">
            <a:avLst/>
          </a:prstGeom>
          <a:noFill/>
          <a:ln/>
        </p:spPr>
        <p:txBody>
          <a:bodyPr wrap="none" rtlCol="0" anchor="t"/>
          <a:lstStyle/>
          <a:p>
            <a:pPr marL="342887" indent="-342887">
              <a:lnSpc>
                <a:spcPts val="2798"/>
              </a:lnSpc>
              <a:buSzPct val="100000"/>
              <a:buFont typeface="+mj-lt"/>
              <a:buAutoNum type="arabicPeriod" startAt="2"/>
            </a:pPr>
            <a:endParaRPr lang="en-US" sz="1750" dirty="0"/>
          </a:p>
        </p:txBody>
      </p:sp>
      <p:sp>
        <p:nvSpPr>
          <p:cNvPr id="7" name="Text 4"/>
          <p:cNvSpPr/>
          <p:nvPr/>
        </p:nvSpPr>
        <p:spPr>
          <a:xfrm>
            <a:off x="2115622" y="4950619"/>
            <a:ext cx="10754558" cy="355402"/>
          </a:xfrm>
          <a:prstGeom prst="rect">
            <a:avLst/>
          </a:prstGeom>
          <a:noFill/>
          <a:ln/>
        </p:spPr>
        <p:txBody>
          <a:bodyPr wrap="none" rtlCol="0" anchor="t"/>
          <a:lstStyle/>
          <a:p>
            <a:pPr marL="342887" indent="-342887">
              <a:lnSpc>
                <a:spcPts val="2798"/>
              </a:lnSpc>
              <a:buSzPct val="100000"/>
              <a:buFont typeface="+mj-lt"/>
              <a:buAutoNum type="arabicPeriod" startAt="3"/>
            </a:pPr>
            <a:endParaRPr lang="en-US" sz="1750" dirty="0"/>
          </a:p>
        </p:txBody>
      </p:sp>
      <p:pic>
        <p:nvPicPr>
          <p:cNvPr id="9" name="Picture 8">
            <a:extLst>
              <a:ext uri="{FF2B5EF4-FFF2-40B4-BE49-F238E27FC236}">
                <a16:creationId xmlns="" xmlns:a16="http://schemas.microsoft.com/office/drawing/2014/main" id="{DD469A97-32E0-9E3F-20D8-87764E63F004}"/>
              </a:ext>
            </a:extLst>
          </p:cNvPr>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2724717" y="726090"/>
            <a:ext cx="9364580" cy="6263066"/>
          </a:xfrm>
          <a:prstGeom prst="rect">
            <a:avLst/>
          </a:prstGeom>
        </p:spPr>
      </p:pic>
    </p:spTree>
    <p:extLst>
      <p:ext uri="{BB962C8B-B14F-4D97-AF65-F5344CB8AC3E}">
        <p14:creationId xmlns:p14="http://schemas.microsoft.com/office/powerpoint/2010/main" xmlns="" val="3771251929"/>
      </p:ext>
    </p:extLst>
  </p:cSld>
  <p:clrMapOvr>
    <a:masterClrMapping/>
  </p:clrMapOvr>
  <mc:AlternateContent xmlns:mc="http://schemas.openxmlformats.org/markup-compatibility/2006">
    <mc:Choice xmlns:p14="http://schemas.microsoft.com/office/powerpoint/2010/main" xmlns="" Requires="p14">
      <p:transition spd="slow" p14:dur="4400">
        <p14:honeycomb/>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72430" y="0"/>
            <a:ext cx="5251268" cy="8229600"/>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80" dirty="0">
              <a:ln w="0">
                <a:solidFill>
                  <a:schemeClr val="bg1"/>
                </a:solidFill>
              </a:ln>
              <a:solidFill>
                <a:schemeClr val="bg1"/>
              </a:solidFill>
              <a:effectLst>
                <a:outerShdw blurRad="38100" dist="25400" dir="5400000" algn="ctr" rotWithShape="0">
                  <a:srgbClr val="6E747A">
                    <a:alpha val="43000"/>
                  </a:srgbClr>
                </a:outerShdw>
              </a:effectLst>
            </a:endParaRPr>
          </a:p>
        </p:txBody>
      </p:sp>
      <p:sp>
        <p:nvSpPr>
          <p:cNvPr id="7" name="TextBox 6"/>
          <p:cNvSpPr txBox="1"/>
          <p:nvPr/>
        </p:nvSpPr>
        <p:spPr>
          <a:xfrm>
            <a:off x="5423699" y="573391"/>
            <a:ext cx="3839654" cy="1200329"/>
          </a:xfrm>
          <a:prstGeom prst="rect">
            <a:avLst/>
          </a:prstGeom>
          <a:noFill/>
          <a:ln>
            <a:noFill/>
          </a:ln>
        </p:spPr>
        <p:txBody>
          <a:bodyPr wrap="square" rtlCol="0">
            <a:spAutoFit/>
          </a:bodyPr>
          <a:lstStyle/>
          <a:p>
            <a:r>
              <a:rPr lang="en-GB" sz="3840" b="1" dirty="0">
                <a:ln w="0"/>
                <a:effectLst>
                  <a:outerShdw blurRad="38100" dist="19050" dir="2700000" algn="tl" rotWithShape="0">
                    <a:schemeClr val="dk1">
                      <a:alpha val="40000"/>
                    </a:schemeClr>
                  </a:outerShdw>
                </a:effectLst>
              </a:rPr>
              <a:t>Group members </a:t>
            </a:r>
          </a:p>
          <a:p>
            <a:endParaRPr lang="en-GB" sz="3360" b="1" dirty="0">
              <a:ln w="0"/>
              <a:effectLst>
                <a:outerShdw blurRad="38100" dist="19050" dir="2700000" algn="tl" rotWithShape="0">
                  <a:schemeClr val="dk1">
                    <a:alpha val="40000"/>
                  </a:schemeClr>
                </a:outerShdw>
              </a:effectLst>
            </a:endParaRPr>
          </a:p>
        </p:txBody>
      </p:sp>
      <p:sp>
        <p:nvSpPr>
          <p:cNvPr id="8" name="TextBox 7"/>
          <p:cNvSpPr txBox="1"/>
          <p:nvPr/>
        </p:nvSpPr>
        <p:spPr>
          <a:xfrm>
            <a:off x="5251270" y="2065008"/>
            <a:ext cx="7680960" cy="4967514"/>
          </a:xfrm>
          <a:prstGeom prst="rect">
            <a:avLst/>
          </a:prstGeom>
          <a:noFill/>
        </p:spPr>
        <p:txBody>
          <a:bodyPr wrap="square" rtlCol="0">
            <a:spAutoFit/>
          </a:bodyPr>
          <a:lstStyle/>
          <a:p>
            <a:pPr>
              <a:lnSpc>
                <a:spcPct val="200000"/>
              </a:lnSpc>
            </a:pPr>
            <a:r>
              <a:rPr lang="en-GB" sz="2880" b="1" dirty="0"/>
              <a:t>Name :                                  Roll No:</a:t>
            </a:r>
            <a:endParaRPr lang="en-GB" sz="2160" b="1" dirty="0"/>
          </a:p>
          <a:p>
            <a:pPr marL="342900" indent="-342900">
              <a:lnSpc>
                <a:spcPct val="200000"/>
              </a:lnSpc>
              <a:buFont typeface="Wingdings" panose="05000000000000000000" pitchFamily="2" charset="2"/>
              <a:buChar char="v"/>
            </a:pPr>
            <a:r>
              <a:rPr lang="en-GB" sz="2160" b="1" dirty="0"/>
              <a:t>BILAL </a:t>
            </a:r>
            <a:r>
              <a:rPr lang="en-GB" sz="2160" b="1" dirty="0" smtClean="0"/>
              <a:t>KHALIQ</a:t>
            </a:r>
            <a:endParaRPr lang="en-GB" sz="2160" b="1" dirty="0"/>
          </a:p>
          <a:p>
            <a:pPr marL="342900" indent="-342900">
              <a:lnSpc>
                <a:spcPct val="200000"/>
              </a:lnSpc>
              <a:buFont typeface="Wingdings" panose="05000000000000000000" pitchFamily="2" charset="2"/>
              <a:buChar char="v"/>
            </a:pPr>
            <a:r>
              <a:rPr lang="en-GB" sz="2160" b="1" dirty="0"/>
              <a:t>SAAD </a:t>
            </a:r>
            <a:r>
              <a:rPr lang="en-GB" sz="2160" b="1" dirty="0" smtClean="0"/>
              <a:t>KHALID</a:t>
            </a:r>
            <a:endParaRPr lang="en-GB" sz="2160" b="1" dirty="0"/>
          </a:p>
          <a:p>
            <a:pPr marL="342900" indent="-342900">
              <a:lnSpc>
                <a:spcPct val="200000"/>
              </a:lnSpc>
              <a:buFont typeface="Wingdings" panose="05000000000000000000" pitchFamily="2" charset="2"/>
              <a:buChar char="v"/>
            </a:pPr>
            <a:r>
              <a:rPr lang="en-GB" sz="2160" b="1" dirty="0"/>
              <a:t>ANNAS </a:t>
            </a:r>
            <a:r>
              <a:rPr lang="en-GB" sz="2160" b="1" dirty="0" smtClean="0"/>
              <a:t>IHSAN</a:t>
            </a:r>
            <a:endParaRPr lang="en-GB" sz="2160" b="1" dirty="0"/>
          </a:p>
          <a:p>
            <a:pPr marL="342900" indent="-342900">
              <a:lnSpc>
                <a:spcPct val="200000"/>
              </a:lnSpc>
              <a:buFont typeface="Wingdings" panose="05000000000000000000" pitchFamily="2" charset="2"/>
              <a:buChar char="v"/>
            </a:pPr>
            <a:r>
              <a:rPr lang="en-GB" sz="2160" b="1" dirty="0"/>
              <a:t>HASSAN </a:t>
            </a:r>
            <a:r>
              <a:rPr lang="en-GB" sz="2160" b="1" dirty="0" smtClean="0"/>
              <a:t>TARIQ</a:t>
            </a:r>
            <a:endParaRPr lang="en-GB" sz="2160" b="1" dirty="0"/>
          </a:p>
          <a:p>
            <a:pPr marL="342900" indent="-342900">
              <a:lnSpc>
                <a:spcPct val="200000"/>
              </a:lnSpc>
              <a:buFont typeface="Wingdings" panose="05000000000000000000" pitchFamily="2" charset="2"/>
              <a:buChar char="v"/>
            </a:pPr>
            <a:r>
              <a:rPr lang="en-GB" sz="2160" b="1" dirty="0"/>
              <a:t>Ateeb Ur </a:t>
            </a:r>
            <a:r>
              <a:rPr lang="en-GB" sz="2160" b="1" smtClean="0"/>
              <a:t>Rehman</a:t>
            </a:r>
            <a:endParaRPr lang="en-GB" sz="2160" b="1" dirty="0"/>
          </a:p>
          <a:p>
            <a:pPr marL="342900" indent="-342900">
              <a:lnSpc>
                <a:spcPct val="200000"/>
              </a:lnSpc>
              <a:buFont typeface="Wingdings" panose="05000000000000000000" pitchFamily="2" charset="2"/>
              <a:buChar char="v"/>
            </a:pPr>
            <a:r>
              <a:rPr lang="en-GB" sz="2160" b="1" dirty="0"/>
              <a:t>M. Uzair                                        SP24-BCS-098 </a:t>
            </a:r>
          </a:p>
        </p:txBody>
      </p:sp>
      <p:pic>
        <p:nvPicPr>
          <p:cNvPr id="3" name="Image 1" descr="preencoded.png">
            <a:extLst>
              <a:ext uri="{FF2B5EF4-FFF2-40B4-BE49-F238E27FC236}">
                <a16:creationId xmlns="" xmlns:a16="http://schemas.microsoft.com/office/drawing/2014/main" id="{2A5977C5-AE88-60C3-A406-8E84AB12CBA4}"/>
              </a:ext>
            </a:extLst>
          </p:cNvPr>
          <p:cNvPicPr>
            <a:picLocks noChangeAspect="1"/>
          </p:cNvPicPr>
          <p:nvPr/>
        </p:nvPicPr>
        <p:blipFill>
          <a:blip r:embed="rId2"/>
          <a:stretch>
            <a:fillRect/>
          </a:stretch>
        </p:blipFill>
        <p:spPr>
          <a:xfrm>
            <a:off x="0" y="0"/>
            <a:ext cx="5251270" cy="8229600"/>
          </a:xfrm>
          <a:prstGeom prst="rect">
            <a:avLst/>
          </a:prstGeom>
          <a:ln>
            <a:noFill/>
          </a:ln>
          <a:effectLst>
            <a:softEdge rad="112500"/>
          </a:effectLst>
        </p:spPr>
      </p:pic>
    </p:spTree>
    <p:extLst>
      <p:ext uri="{BB962C8B-B14F-4D97-AF65-F5344CB8AC3E}">
        <p14:creationId xmlns:p14="http://schemas.microsoft.com/office/powerpoint/2010/main" xmlns="" val="1632211652"/>
      </p:ext>
    </p:extLst>
  </p:cSld>
  <p:clrMapOvr>
    <a:masterClrMapping/>
  </p:clrMapOvr>
  <mc:AlternateContent xmlns:mc="http://schemas.openxmlformats.org/markup-compatibility/2006">
    <mc:Choice xmlns:p14="http://schemas.microsoft.com/office/powerpoint/2010/main" xmlns="" Requires="p14">
      <p:transition spd="slow" p14:dur="4400">
        <p14:honeycomb/>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 calcmode="lin" valueType="num">
                                      <p:cBhvr additive="base">
                                        <p:cTn id="14"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8">
                                            <p:txEl>
                                              <p:pRg st="0" end="0"/>
                                            </p:txEl>
                                          </p:spTgt>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8">
                                            <p:txEl>
                                              <p:pRg st="2" end="2"/>
                                            </p:txEl>
                                          </p:spTgt>
                                        </p:tgtEl>
                                        <p:attrNameLst>
                                          <p:attrName>style.visibility</p:attrName>
                                        </p:attrNameLst>
                                      </p:cBhvr>
                                      <p:to>
                                        <p:strVal val="visible"/>
                                      </p:to>
                                    </p:set>
                                    <p:anim calcmode="lin" valueType="num">
                                      <p:cBhvr additive="base">
                                        <p:cTn id="18"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8">
                                            <p:txEl>
                                              <p:pRg st="2" end="2"/>
                                            </p:txEl>
                                          </p:spTgt>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8">
                                            <p:txEl>
                                              <p:pRg st="1" end="1"/>
                                            </p:txEl>
                                          </p:spTgt>
                                        </p:tgtEl>
                                        <p:attrNameLst>
                                          <p:attrName>style.visibility</p:attrName>
                                        </p:attrNameLst>
                                      </p:cBhvr>
                                      <p:to>
                                        <p:strVal val="visible"/>
                                      </p:to>
                                    </p:set>
                                    <p:anim calcmode="lin" valueType="num">
                                      <p:cBhvr additive="base">
                                        <p:cTn id="22"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8">
                                            <p:txEl>
                                              <p:pRg st="1" end="1"/>
                                            </p:txEl>
                                          </p:spTgt>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8">
                                            <p:txEl>
                                              <p:pRg st="3" end="3"/>
                                            </p:txEl>
                                          </p:spTgt>
                                        </p:tgtEl>
                                        <p:attrNameLst>
                                          <p:attrName>style.visibility</p:attrName>
                                        </p:attrNameLst>
                                      </p:cBhvr>
                                      <p:to>
                                        <p:strVal val="visible"/>
                                      </p:to>
                                    </p:set>
                                    <p:anim calcmode="lin" valueType="num">
                                      <p:cBhvr additive="base">
                                        <p:cTn id="26"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8">
                                            <p:txEl>
                                              <p:pRg st="3" end="3"/>
                                            </p:txEl>
                                          </p:spTgt>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8">
                                            <p:txEl>
                                              <p:pRg st="4" end="4"/>
                                            </p:txEl>
                                          </p:spTgt>
                                        </p:tgtEl>
                                        <p:attrNameLst>
                                          <p:attrName>style.visibility</p:attrName>
                                        </p:attrNameLst>
                                      </p:cBhvr>
                                      <p:to>
                                        <p:strVal val="visible"/>
                                      </p:to>
                                    </p:set>
                                    <p:anim calcmode="lin" valueType="num">
                                      <p:cBhvr additive="base">
                                        <p:cTn id="30"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8">
                                            <p:txEl>
                                              <p:pRg st="4" end="4"/>
                                            </p:txEl>
                                          </p:spTgt>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8">
                                            <p:txEl>
                                              <p:pRg st="5" end="5"/>
                                            </p:txEl>
                                          </p:spTgt>
                                        </p:tgtEl>
                                        <p:attrNameLst>
                                          <p:attrName>style.visibility</p:attrName>
                                        </p:attrNameLst>
                                      </p:cBhvr>
                                      <p:to>
                                        <p:strVal val="visible"/>
                                      </p:to>
                                    </p:set>
                                    <p:anim calcmode="lin" valueType="num">
                                      <p:cBhvr additive="base">
                                        <p:cTn id="34"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8">
                                            <p:txEl>
                                              <p:pRg st="5" end="5"/>
                                            </p:txEl>
                                          </p:spTgt>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8">
                                            <p:txEl>
                                              <p:pRg st="6" end="6"/>
                                            </p:txEl>
                                          </p:spTgt>
                                        </p:tgtEl>
                                        <p:attrNameLst>
                                          <p:attrName>style.visibility</p:attrName>
                                        </p:attrNameLst>
                                      </p:cBhvr>
                                      <p:to>
                                        <p:strVal val="visible"/>
                                      </p:to>
                                    </p:set>
                                    <p:anim calcmode="lin" valueType="num">
                                      <p:cBhvr additive="base">
                                        <p:cTn id="38" dur="500" fill="hold"/>
                                        <p:tgtEl>
                                          <p:spTgt spid="8">
                                            <p:txEl>
                                              <p:pRg st="6" end="6"/>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8">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7620" y="0"/>
            <a:ext cx="14630400" cy="8229600"/>
          </a:xfrm>
          <a:prstGeom prst="rect">
            <a:avLst/>
          </a:prstGeom>
          <a:solidFill>
            <a:srgbClr val="0C0C0C"/>
          </a:solidFill>
          <a:ln/>
        </p:spPr>
        <p:txBody>
          <a:bodyPr/>
          <a:lstStyle/>
          <a:p>
            <a:endParaRPr lang="en-AU"/>
          </a:p>
        </p:txBody>
      </p:sp>
      <p:pic>
        <p:nvPicPr>
          <p:cNvPr id="4" name="Image 1" descr="preencoded.png"/>
          <p:cNvPicPr>
            <a:picLocks noChangeAspect="1"/>
          </p:cNvPicPr>
          <p:nvPr/>
        </p:nvPicPr>
        <p:blipFill>
          <a:blip r:embed="rId4"/>
          <a:stretch>
            <a:fillRect/>
          </a:stretch>
        </p:blipFill>
        <p:spPr>
          <a:xfrm>
            <a:off x="9151620" y="0"/>
            <a:ext cx="5486400" cy="8229600"/>
          </a:xfrm>
          <a:prstGeom prst="rect">
            <a:avLst/>
          </a:prstGeom>
        </p:spPr>
      </p:pic>
      <p:sp>
        <p:nvSpPr>
          <p:cNvPr id="5" name="Text 1"/>
          <p:cNvSpPr/>
          <p:nvPr/>
        </p:nvSpPr>
        <p:spPr>
          <a:xfrm>
            <a:off x="833199" y="2433399"/>
            <a:ext cx="7477601" cy="958215"/>
          </a:xfrm>
          <a:prstGeom prst="rect">
            <a:avLst/>
          </a:prstGeom>
          <a:noFill/>
          <a:ln/>
        </p:spPr>
        <p:txBody>
          <a:bodyPr wrap="none" rtlCol="0" anchor="t"/>
          <a:lstStyle/>
          <a:p>
            <a:pPr marL="0" indent="0">
              <a:lnSpc>
                <a:spcPts val="7545"/>
              </a:lnSpc>
              <a:buNone/>
            </a:pPr>
            <a:r>
              <a:rPr lang="en-US" sz="6036" b="1" kern="0" spc="-181" dirty="0">
                <a:solidFill>
                  <a:srgbClr val="FFFFFF"/>
                </a:solidFill>
                <a:latin typeface="Overpass" pitchFamily="34" charset="0"/>
                <a:ea typeface="Overpass" pitchFamily="34" charset="-122"/>
                <a:cs typeface="Overpass" pitchFamily="34" charset="-120"/>
              </a:rPr>
              <a:t>What is a Black Hole?</a:t>
            </a:r>
            <a:endParaRPr lang="en-US" sz="6036" dirty="0"/>
          </a:p>
        </p:txBody>
      </p:sp>
      <p:sp>
        <p:nvSpPr>
          <p:cNvPr id="6" name="Text 2"/>
          <p:cNvSpPr/>
          <p:nvPr/>
        </p:nvSpPr>
        <p:spPr>
          <a:xfrm>
            <a:off x="833199" y="3724870"/>
            <a:ext cx="7477601" cy="1421606"/>
          </a:xfrm>
          <a:prstGeom prst="rect">
            <a:avLst/>
          </a:prstGeom>
          <a:noFill/>
          <a:ln/>
        </p:spPr>
        <p:txBody>
          <a:bodyPr wrap="square" rtlCol="0" anchor="t"/>
          <a:lstStyle/>
          <a:p>
            <a:pPr marL="0" indent="0">
              <a:lnSpc>
                <a:spcPts val="2799"/>
              </a:lnSpc>
              <a:buNone/>
            </a:pPr>
            <a:r>
              <a:rPr lang="en-US" sz="1750" dirty="0">
                <a:solidFill>
                  <a:srgbClr val="E5E0DF"/>
                </a:solidFill>
                <a:latin typeface="Overpass" pitchFamily="34" charset="0"/>
                <a:ea typeface="Overpass" pitchFamily="34" charset="-122"/>
                <a:cs typeface="Overpass" pitchFamily="34" charset="-120"/>
              </a:rPr>
              <a:t>A black hole is a region in space where the gravitational pull is so strong that nothing, not even light, can escape. These mysterious cosmic objects are formed when a massive star collapses in on itself, creating an incredibly dense and compact object.</a:t>
            </a:r>
            <a:endParaRPr lang="en-US" sz="1750" dirty="0"/>
          </a:p>
        </p:txBody>
      </p:sp>
      <p:sp>
        <p:nvSpPr>
          <p:cNvPr id="7" name="Shape 3"/>
          <p:cNvSpPr/>
          <p:nvPr/>
        </p:nvSpPr>
        <p:spPr>
          <a:xfrm>
            <a:off x="833199" y="5396389"/>
            <a:ext cx="355402" cy="355402"/>
          </a:xfrm>
          <a:prstGeom prst="roundRect">
            <a:avLst>
              <a:gd name="adj" fmla="val 25726039"/>
            </a:avLst>
          </a:prstGeom>
          <a:noFill/>
          <a:ln w="7620">
            <a:solidFill>
              <a:srgbClr val="FFFFFF"/>
            </a:solidFill>
            <a:prstDash val="solid"/>
          </a:ln>
        </p:spPr>
        <p:txBody>
          <a:bodyPr/>
          <a:lstStyle/>
          <a:p>
            <a:endParaRPr lang="en-AU"/>
          </a:p>
        </p:txBody>
      </p:sp>
      <p:pic>
        <p:nvPicPr>
          <p:cNvPr id="8" name="Image 2" descr="preencoded.png"/>
          <p:cNvPicPr>
            <a:picLocks noChangeAspect="1"/>
          </p:cNvPicPr>
          <p:nvPr/>
        </p:nvPicPr>
        <p:blipFill>
          <a:blip r:embed="rId5"/>
          <a:stretch>
            <a:fillRect/>
          </a:stretch>
        </p:blipFill>
        <p:spPr>
          <a:xfrm>
            <a:off x="840819" y="5404009"/>
            <a:ext cx="340162" cy="340162"/>
          </a:xfrm>
          <a:prstGeom prst="rect">
            <a:avLst/>
          </a:prstGeom>
        </p:spPr>
      </p:pic>
      <p:sp>
        <p:nvSpPr>
          <p:cNvPr id="9" name="Text 4"/>
          <p:cNvSpPr/>
          <p:nvPr/>
        </p:nvSpPr>
        <p:spPr>
          <a:xfrm>
            <a:off x="1299686" y="5401866"/>
            <a:ext cx="1875234" cy="388858"/>
          </a:xfrm>
          <a:prstGeom prst="rect">
            <a:avLst/>
          </a:prstGeom>
          <a:noFill/>
          <a:ln/>
        </p:spPr>
        <p:txBody>
          <a:bodyPr wrap="none" rtlCol="0" anchor="t"/>
          <a:lstStyle/>
          <a:p>
            <a:pPr marL="0" indent="0" algn="l">
              <a:lnSpc>
                <a:spcPts val="3062"/>
              </a:lnSpc>
              <a:buNone/>
            </a:pPr>
            <a:endParaRPr lang="en-US" sz="2187" dirty="0"/>
          </a:p>
        </p:txBody>
      </p:sp>
      <p:pic>
        <p:nvPicPr>
          <p:cNvPr id="10" name="Image 3" descr="preencoded.png">
            <a:hlinkClick r:id="rId6"/>
          </p:cNvPr>
          <p:cNvPicPr>
            <a:picLocks noChangeAspect="1"/>
          </p:cNvPicPr>
          <p:nvPr/>
        </p:nvPicPr>
        <p:blipFill>
          <a:blip r:embed="rId7"/>
          <a:stretch>
            <a:fillRect/>
          </a:stretch>
        </p:blipFill>
        <p:spPr>
          <a:xfrm>
            <a:off x="278958" y="5299770"/>
            <a:ext cx="2296807" cy="548640"/>
          </a:xfrm>
          <a:prstGeom prst="rect">
            <a:avLst/>
          </a:prstGeom>
        </p:spPr>
      </p:pic>
      <p:sp>
        <p:nvSpPr>
          <p:cNvPr id="12" name="Rectangle 11">
            <a:extLst>
              <a:ext uri="{FF2B5EF4-FFF2-40B4-BE49-F238E27FC236}">
                <a16:creationId xmlns="" xmlns:a16="http://schemas.microsoft.com/office/drawing/2014/main" id="{9413CA19-CF20-87FE-9E36-FA05274E8AA9}"/>
              </a:ext>
            </a:extLst>
          </p:cNvPr>
          <p:cNvSpPr/>
          <p:nvPr/>
        </p:nvSpPr>
        <p:spPr>
          <a:xfrm>
            <a:off x="278958" y="5286971"/>
            <a:ext cx="2442572" cy="640104"/>
          </a:xfrm>
          <a:prstGeom prst="rect">
            <a:avLst/>
          </a:prstGeom>
          <a:solidFill>
            <a:srgbClr val="0C0C0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cSld>
  <p:clrMapOvr>
    <a:masterClrMapping/>
  </p:clrMapOvr>
  <mc:AlternateContent xmlns:mc="http://schemas.openxmlformats.org/markup-compatibility/2006">
    <mc:Choice xmlns:p14="http://schemas.microsoft.com/office/powerpoint/2010/main" xmlns=""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C0C0C"/>
          </a:solidFill>
          <a:ln/>
        </p:spPr>
        <p:txBody>
          <a:bodyPr/>
          <a:lstStyle/>
          <a:p>
            <a:endParaRPr lang="en-AU"/>
          </a:p>
        </p:txBody>
      </p:sp>
      <p:pic>
        <p:nvPicPr>
          <p:cNvPr id="4" name="Image 1" descr="preencoded.png"/>
          <p:cNvPicPr>
            <a:picLocks noChangeAspect="1"/>
          </p:cNvPicPr>
          <p:nvPr/>
        </p:nvPicPr>
        <p:blipFill>
          <a:blip r:embed="rId4"/>
          <a:stretch>
            <a:fillRect/>
          </a:stretch>
        </p:blipFill>
        <p:spPr>
          <a:xfrm>
            <a:off x="-7620" y="0"/>
            <a:ext cx="3657600" cy="8229600"/>
          </a:xfrm>
          <a:prstGeom prst="rect">
            <a:avLst/>
          </a:prstGeom>
        </p:spPr>
      </p:pic>
      <p:sp>
        <p:nvSpPr>
          <p:cNvPr id="5" name="Text 1"/>
          <p:cNvSpPr/>
          <p:nvPr/>
        </p:nvSpPr>
        <p:spPr>
          <a:xfrm>
            <a:off x="4482346" y="605909"/>
            <a:ext cx="7027902" cy="687348"/>
          </a:xfrm>
          <a:prstGeom prst="rect">
            <a:avLst/>
          </a:prstGeom>
          <a:noFill/>
          <a:ln/>
        </p:spPr>
        <p:txBody>
          <a:bodyPr wrap="none" rtlCol="0" anchor="t"/>
          <a:lstStyle/>
          <a:p>
            <a:pPr marL="0" indent="0">
              <a:lnSpc>
                <a:spcPts val="5412"/>
              </a:lnSpc>
              <a:buNone/>
            </a:pPr>
            <a:r>
              <a:rPr lang="en-US" sz="4330" b="1" kern="0" spc="-130" dirty="0">
                <a:solidFill>
                  <a:srgbClr val="FFFFFF"/>
                </a:solidFill>
                <a:latin typeface="Overpass" pitchFamily="34" charset="0"/>
                <a:ea typeface="Overpass" pitchFamily="34" charset="-122"/>
                <a:cs typeface="Overpass" pitchFamily="34" charset="-120"/>
              </a:rPr>
              <a:t>The Formation of Black Holes</a:t>
            </a:r>
            <a:endParaRPr lang="en-US" sz="4330" dirty="0"/>
          </a:p>
        </p:txBody>
      </p:sp>
      <p:sp>
        <p:nvSpPr>
          <p:cNvPr id="6" name="Shape 2"/>
          <p:cNvSpPr/>
          <p:nvPr/>
        </p:nvSpPr>
        <p:spPr>
          <a:xfrm>
            <a:off x="4790361" y="1623179"/>
            <a:ext cx="43934" cy="6000512"/>
          </a:xfrm>
          <a:prstGeom prst="roundRect">
            <a:avLst>
              <a:gd name="adj" fmla="val 225295"/>
            </a:avLst>
          </a:prstGeom>
          <a:solidFill>
            <a:srgbClr val="971B55"/>
          </a:solidFill>
          <a:ln/>
        </p:spPr>
        <p:txBody>
          <a:bodyPr/>
          <a:lstStyle/>
          <a:p>
            <a:endParaRPr lang="en-AU"/>
          </a:p>
        </p:txBody>
      </p:sp>
      <p:sp>
        <p:nvSpPr>
          <p:cNvPr id="7" name="Shape 3"/>
          <p:cNvSpPr/>
          <p:nvPr/>
        </p:nvSpPr>
        <p:spPr>
          <a:xfrm>
            <a:off x="5059680" y="2020431"/>
            <a:ext cx="769739" cy="43934"/>
          </a:xfrm>
          <a:prstGeom prst="roundRect">
            <a:avLst>
              <a:gd name="adj" fmla="val 225295"/>
            </a:avLst>
          </a:prstGeom>
          <a:solidFill>
            <a:srgbClr val="971B55"/>
          </a:solidFill>
          <a:ln/>
        </p:spPr>
        <p:txBody>
          <a:bodyPr/>
          <a:lstStyle/>
          <a:p>
            <a:endParaRPr lang="en-AU"/>
          </a:p>
        </p:txBody>
      </p:sp>
      <p:sp>
        <p:nvSpPr>
          <p:cNvPr id="8" name="Shape 4"/>
          <p:cNvSpPr/>
          <p:nvPr/>
        </p:nvSpPr>
        <p:spPr>
          <a:xfrm>
            <a:off x="4564856" y="1794986"/>
            <a:ext cx="494824" cy="494824"/>
          </a:xfrm>
          <a:prstGeom prst="roundRect">
            <a:avLst>
              <a:gd name="adj" fmla="val 20003"/>
            </a:avLst>
          </a:prstGeom>
          <a:solidFill>
            <a:srgbClr val="7E023C"/>
          </a:solidFill>
          <a:ln w="7620">
            <a:solidFill>
              <a:srgbClr val="971B55"/>
            </a:solidFill>
            <a:prstDash val="solid"/>
          </a:ln>
        </p:spPr>
        <p:txBody>
          <a:bodyPr/>
          <a:lstStyle/>
          <a:p>
            <a:endParaRPr lang="en-AU"/>
          </a:p>
        </p:txBody>
      </p:sp>
      <p:sp>
        <p:nvSpPr>
          <p:cNvPr id="9" name="Text 5"/>
          <p:cNvSpPr/>
          <p:nvPr/>
        </p:nvSpPr>
        <p:spPr>
          <a:xfrm>
            <a:off x="4751189" y="1836182"/>
            <a:ext cx="122039" cy="412313"/>
          </a:xfrm>
          <a:prstGeom prst="rect">
            <a:avLst/>
          </a:prstGeom>
          <a:noFill/>
          <a:ln/>
        </p:spPr>
        <p:txBody>
          <a:bodyPr wrap="none" rtlCol="0" anchor="t"/>
          <a:lstStyle/>
          <a:p>
            <a:pPr marL="0" indent="0" algn="ctr">
              <a:lnSpc>
                <a:spcPts val="3247"/>
              </a:lnSpc>
              <a:buNone/>
            </a:pPr>
            <a:r>
              <a:rPr lang="en-US" sz="2598" b="1" kern="0" spc="-78" dirty="0">
                <a:solidFill>
                  <a:srgbClr val="E5E0DF"/>
                </a:solidFill>
                <a:latin typeface="Overpass" pitchFamily="34" charset="0"/>
                <a:ea typeface="Overpass" pitchFamily="34" charset="-122"/>
                <a:cs typeface="Overpass" pitchFamily="34" charset="-120"/>
              </a:rPr>
              <a:t>1</a:t>
            </a:r>
            <a:endParaRPr lang="en-US" sz="2598" dirty="0"/>
          </a:p>
        </p:txBody>
      </p:sp>
      <p:sp>
        <p:nvSpPr>
          <p:cNvPr id="10" name="Text 6"/>
          <p:cNvSpPr/>
          <p:nvPr/>
        </p:nvSpPr>
        <p:spPr>
          <a:xfrm>
            <a:off x="6021943" y="1843087"/>
            <a:ext cx="2749391" cy="343614"/>
          </a:xfrm>
          <a:prstGeom prst="rect">
            <a:avLst/>
          </a:prstGeom>
          <a:noFill/>
          <a:ln/>
        </p:spPr>
        <p:txBody>
          <a:bodyPr wrap="none" rtlCol="0" anchor="t"/>
          <a:lstStyle/>
          <a:p>
            <a:pPr marL="0" indent="0" algn="l">
              <a:lnSpc>
                <a:spcPts val="2706"/>
              </a:lnSpc>
              <a:buNone/>
            </a:pPr>
            <a:r>
              <a:rPr lang="en-US" sz="2165" b="1" kern="0" spc="-65" dirty="0">
                <a:solidFill>
                  <a:srgbClr val="E5E0DF"/>
                </a:solidFill>
                <a:latin typeface="Overpass" pitchFamily="34" charset="0"/>
                <a:ea typeface="Overpass" pitchFamily="34" charset="-122"/>
                <a:cs typeface="Overpass" pitchFamily="34" charset="-120"/>
              </a:rPr>
              <a:t>Massive Star Collapse</a:t>
            </a:r>
            <a:endParaRPr lang="en-US" sz="2165" dirty="0"/>
          </a:p>
        </p:txBody>
      </p:sp>
      <p:sp>
        <p:nvSpPr>
          <p:cNvPr id="11" name="Text 7"/>
          <p:cNvSpPr/>
          <p:nvPr/>
        </p:nvSpPr>
        <p:spPr>
          <a:xfrm>
            <a:off x="6021943" y="2318623"/>
            <a:ext cx="7783711" cy="703659"/>
          </a:xfrm>
          <a:prstGeom prst="rect">
            <a:avLst/>
          </a:prstGeom>
          <a:noFill/>
          <a:ln/>
        </p:spPr>
        <p:txBody>
          <a:bodyPr wrap="square" rtlCol="0" anchor="t"/>
          <a:lstStyle/>
          <a:p>
            <a:pPr marL="0" indent="0" algn="l">
              <a:lnSpc>
                <a:spcPts val="2771"/>
              </a:lnSpc>
              <a:buNone/>
            </a:pPr>
            <a:r>
              <a:rPr lang="en-US" sz="1732" dirty="0">
                <a:solidFill>
                  <a:srgbClr val="E5E0DF"/>
                </a:solidFill>
                <a:latin typeface="Overpass" pitchFamily="34" charset="0"/>
                <a:ea typeface="Overpass" pitchFamily="34" charset="-122"/>
                <a:cs typeface="Overpass" pitchFamily="34" charset="-120"/>
              </a:rPr>
              <a:t>When a massive star, many times the size of our sun, exhausts its fuel, the immense gravitational forces cause it to dramatically collapse in on itself.</a:t>
            </a:r>
            <a:endParaRPr lang="en-US" sz="1732" dirty="0"/>
          </a:p>
        </p:txBody>
      </p:sp>
      <p:sp>
        <p:nvSpPr>
          <p:cNvPr id="12" name="Shape 8"/>
          <p:cNvSpPr/>
          <p:nvPr/>
        </p:nvSpPr>
        <p:spPr>
          <a:xfrm>
            <a:off x="5059680" y="3859351"/>
            <a:ext cx="769739" cy="43934"/>
          </a:xfrm>
          <a:prstGeom prst="roundRect">
            <a:avLst>
              <a:gd name="adj" fmla="val 225295"/>
            </a:avLst>
          </a:prstGeom>
          <a:solidFill>
            <a:srgbClr val="971B55"/>
          </a:solidFill>
          <a:ln/>
        </p:spPr>
        <p:txBody>
          <a:bodyPr/>
          <a:lstStyle/>
          <a:p>
            <a:endParaRPr lang="en-AU"/>
          </a:p>
        </p:txBody>
      </p:sp>
      <p:sp>
        <p:nvSpPr>
          <p:cNvPr id="13" name="Shape 9"/>
          <p:cNvSpPr/>
          <p:nvPr/>
        </p:nvSpPr>
        <p:spPr>
          <a:xfrm>
            <a:off x="4564856" y="3633907"/>
            <a:ext cx="494824" cy="494824"/>
          </a:xfrm>
          <a:prstGeom prst="roundRect">
            <a:avLst>
              <a:gd name="adj" fmla="val 20003"/>
            </a:avLst>
          </a:prstGeom>
          <a:solidFill>
            <a:srgbClr val="7E023C"/>
          </a:solidFill>
          <a:ln w="7620">
            <a:solidFill>
              <a:srgbClr val="971B55"/>
            </a:solidFill>
            <a:prstDash val="solid"/>
          </a:ln>
        </p:spPr>
        <p:txBody>
          <a:bodyPr/>
          <a:lstStyle/>
          <a:p>
            <a:endParaRPr lang="en-AU"/>
          </a:p>
        </p:txBody>
      </p:sp>
      <p:sp>
        <p:nvSpPr>
          <p:cNvPr id="14" name="Text 10"/>
          <p:cNvSpPr/>
          <p:nvPr/>
        </p:nvSpPr>
        <p:spPr>
          <a:xfrm>
            <a:off x="4716304" y="3675102"/>
            <a:ext cx="191810" cy="412313"/>
          </a:xfrm>
          <a:prstGeom prst="rect">
            <a:avLst/>
          </a:prstGeom>
          <a:noFill/>
          <a:ln/>
        </p:spPr>
        <p:txBody>
          <a:bodyPr wrap="none" rtlCol="0" anchor="t"/>
          <a:lstStyle/>
          <a:p>
            <a:pPr marL="0" indent="0" algn="ctr">
              <a:lnSpc>
                <a:spcPts val="3247"/>
              </a:lnSpc>
              <a:buNone/>
            </a:pPr>
            <a:r>
              <a:rPr lang="en-US" sz="2598" b="1" kern="0" spc="-78" dirty="0">
                <a:solidFill>
                  <a:srgbClr val="E5E0DF"/>
                </a:solidFill>
                <a:latin typeface="Overpass" pitchFamily="34" charset="0"/>
                <a:ea typeface="Overpass" pitchFamily="34" charset="-122"/>
                <a:cs typeface="Overpass" pitchFamily="34" charset="-120"/>
              </a:rPr>
              <a:t>2</a:t>
            </a:r>
            <a:endParaRPr lang="en-US" sz="2598" dirty="0"/>
          </a:p>
        </p:txBody>
      </p:sp>
      <p:sp>
        <p:nvSpPr>
          <p:cNvPr id="15" name="Text 11"/>
          <p:cNvSpPr/>
          <p:nvPr/>
        </p:nvSpPr>
        <p:spPr>
          <a:xfrm>
            <a:off x="6021943" y="3682008"/>
            <a:ext cx="2749391" cy="343614"/>
          </a:xfrm>
          <a:prstGeom prst="rect">
            <a:avLst/>
          </a:prstGeom>
          <a:noFill/>
          <a:ln/>
        </p:spPr>
        <p:txBody>
          <a:bodyPr wrap="none" rtlCol="0" anchor="t"/>
          <a:lstStyle/>
          <a:p>
            <a:pPr marL="0" indent="0" algn="l">
              <a:lnSpc>
                <a:spcPts val="2706"/>
              </a:lnSpc>
              <a:buNone/>
            </a:pPr>
            <a:r>
              <a:rPr lang="en-US" sz="2165" b="1" kern="0" spc="-65" dirty="0">
                <a:solidFill>
                  <a:srgbClr val="E5E0DF"/>
                </a:solidFill>
                <a:latin typeface="Overpass" pitchFamily="34" charset="0"/>
                <a:ea typeface="Overpass" pitchFamily="34" charset="-122"/>
                <a:cs typeface="Overpass" pitchFamily="34" charset="-120"/>
              </a:rPr>
              <a:t>Density and Gravity</a:t>
            </a:r>
            <a:endParaRPr lang="en-US" sz="2165" dirty="0"/>
          </a:p>
        </p:txBody>
      </p:sp>
      <p:sp>
        <p:nvSpPr>
          <p:cNvPr id="16" name="Text 12"/>
          <p:cNvSpPr/>
          <p:nvPr/>
        </p:nvSpPr>
        <p:spPr>
          <a:xfrm>
            <a:off x="6021943" y="4157543"/>
            <a:ext cx="7783711" cy="1055489"/>
          </a:xfrm>
          <a:prstGeom prst="rect">
            <a:avLst/>
          </a:prstGeom>
          <a:noFill/>
          <a:ln/>
        </p:spPr>
        <p:txBody>
          <a:bodyPr wrap="square" rtlCol="0" anchor="t"/>
          <a:lstStyle/>
          <a:p>
            <a:pPr marL="0" indent="0" algn="l">
              <a:lnSpc>
                <a:spcPts val="2771"/>
              </a:lnSpc>
              <a:buNone/>
            </a:pPr>
            <a:r>
              <a:rPr lang="en-US" sz="1732" dirty="0">
                <a:solidFill>
                  <a:srgbClr val="E5E0DF"/>
                </a:solidFill>
                <a:latin typeface="Overpass" pitchFamily="34" charset="0"/>
                <a:ea typeface="Overpass" pitchFamily="34" charset="-122"/>
                <a:cs typeface="Overpass" pitchFamily="34" charset="-120"/>
              </a:rPr>
              <a:t>As the star compresses, its density increases exponentially, creating an incredibly strong gravitational field that warps the very fabric of space and time.</a:t>
            </a:r>
            <a:endParaRPr lang="en-US" sz="1732" dirty="0"/>
          </a:p>
        </p:txBody>
      </p:sp>
      <p:sp>
        <p:nvSpPr>
          <p:cNvPr id="17" name="Shape 13"/>
          <p:cNvSpPr/>
          <p:nvPr/>
        </p:nvSpPr>
        <p:spPr>
          <a:xfrm>
            <a:off x="5059680" y="6050101"/>
            <a:ext cx="769739" cy="43934"/>
          </a:xfrm>
          <a:prstGeom prst="roundRect">
            <a:avLst>
              <a:gd name="adj" fmla="val 225295"/>
            </a:avLst>
          </a:prstGeom>
          <a:solidFill>
            <a:srgbClr val="971B55"/>
          </a:solidFill>
          <a:ln/>
        </p:spPr>
        <p:txBody>
          <a:bodyPr/>
          <a:lstStyle/>
          <a:p>
            <a:endParaRPr lang="en-AU"/>
          </a:p>
        </p:txBody>
      </p:sp>
      <p:sp>
        <p:nvSpPr>
          <p:cNvPr id="18" name="Shape 14"/>
          <p:cNvSpPr/>
          <p:nvPr/>
        </p:nvSpPr>
        <p:spPr>
          <a:xfrm>
            <a:off x="4564856" y="5824657"/>
            <a:ext cx="494824" cy="494824"/>
          </a:xfrm>
          <a:prstGeom prst="roundRect">
            <a:avLst>
              <a:gd name="adj" fmla="val 20003"/>
            </a:avLst>
          </a:prstGeom>
          <a:solidFill>
            <a:srgbClr val="7E023C"/>
          </a:solidFill>
          <a:ln w="7620">
            <a:solidFill>
              <a:srgbClr val="971B55"/>
            </a:solidFill>
            <a:prstDash val="solid"/>
          </a:ln>
        </p:spPr>
        <p:txBody>
          <a:bodyPr/>
          <a:lstStyle/>
          <a:p>
            <a:endParaRPr lang="en-AU"/>
          </a:p>
        </p:txBody>
      </p:sp>
      <p:sp>
        <p:nvSpPr>
          <p:cNvPr id="19" name="Text 15"/>
          <p:cNvSpPr/>
          <p:nvPr/>
        </p:nvSpPr>
        <p:spPr>
          <a:xfrm>
            <a:off x="4718328" y="5865852"/>
            <a:ext cx="187881" cy="412313"/>
          </a:xfrm>
          <a:prstGeom prst="rect">
            <a:avLst/>
          </a:prstGeom>
          <a:noFill/>
          <a:ln/>
        </p:spPr>
        <p:txBody>
          <a:bodyPr wrap="none" rtlCol="0" anchor="t"/>
          <a:lstStyle/>
          <a:p>
            <a:pPr marL="0" indent="0" algn="ctr">
              <a:lnSpc>
                <a:spcPts val="3247"/>
              </a:lnSpc>
              <a:buNone/>
            </a:pPr>
            <a:r>
              <a:rPr lang="en-US" sz="2598" b="1" kern="0" spc="-78" dirty="0">
                <a:solidFill>
                  <a:srgbClr val="E5E0DF"/>
                </a:solidFill>
                <a:latin typeface="Overpass" pitchFamily="34" charset="0"/>
                <a:ea typeface="Overpass" pitchFamily="34" charset="-122"/>
                <a:cs typeface="Overpass" pitchFamily="34" charset="-120"/>
              </a:rPr>
              <a:t>3</a:t>
            </a:r>
            <a:endParaRPr lang="en-US" sz="2598" dirty="0"/>
          </a:p>
        </p:txBody>
      </p:sp>
      <p:sp>
        <p:nvSpPr>
          <p:cNvPr id="20" name="Text 16"/>
          <p:cNvSpPr/>
          <p:nvPr/>
        </p:nvSpPr>
        <p:spPr>
          <a:xfrm>
            <a:off x="6021943" y="5872758"/>
            <a:ext cx="3145750" cy="343614"/>
          </a:xfrm>
          <a:prstGeom prst="rect">
            <a:avLst/>
          </a:prstGeom>
          <a:noFill/>
          <a:ln/>
        </p:spPr>
        <p:txBody>
          <a:bodyPr wrap="none" rtlCol="0" anchor="t"/>
          <a:lstStyle/>
          <a:p>
            <a:pPr marL="0" indent="0" algn="l">
              <a:lnSpc>
                <a:spcPts val="2706"/>
              </a:lnSpc>
              <a:buNone/>
            </a:pPr>
            <a:r>
              <a:rPr lang="en-US" sz="2165" b="1" kern="0" spc="-65" dirty="0">
                <a:solidFill>
                  <a:srgbClr val="E5E0DF"/>
                </a:solidFill>
                <a:latin typeface="Overpass" pitchFamily="34" charset="0"/>
                <a:ea typeface="Overpass" pitchFamily="34" charset="-122"/>
                <a:cs typeface="Overpass" pitchFamily="34" charset="-120"/>
              </a:rPr>
              <a:t>Escape Velocity Exceeded</a:t>
            </a:r>
            <a:endParaRPr lang="en-US" sz="2165" dirty="0"/>
          </a:p>
        </p:txBody>
      </p:sp>
      <p:sp>
        <p:nvSpPr>
          <p:cNvPr id="21" name="Text 17"/>
          <p:cNvSpPr/>
          <p:nvPr/>
        </p:nvSpPr>
        <p:spPr>
          <a:xfrm>
            <a:off x="6021943" y="6348293"/>
            <a:ext cx="7783711" cy="1055489"/>
          </a:xfrm>
          <a:prstGeom prst="rect">
            <a:avLst/>
          </a:prstGeom>
          <a:noFill/>
          <a:ln/>
        </p:spPr>
        <p:txBody>
          <a:bodyPr wrap="square" rtlCol="0" anchor="t"/>
          <a:lstStyle/>
          <a:p>
            <a:pPr marL="0" indent="0" algn="l">
              <a:lnSpc>
                <a:spcPts val="2771"/>
              </a:lnSpc>
              <a:buNone/>
            </a:pPr>
            <a:r>
              <a:rPr lang="en-US" sz="1732" dirty="0">
                <a:solidFill>
                  <a:srgbClr val="E5E0DF"/>
                </a:solidFill>
                <a:latin typeface="Overpass" pitchFamily="34" charset="0"/>
                <a:ea typeface="Overpass" pitchFamily="34" charset="-122"/>
                <a:cs typeface="Overpass" pitchFamily="34" charset="-120"/>
              </a:rPr>
              <a:t>The gravitational pull becomes so strong that even light cannot escape, forming an event horizon - the point of no return. This marks the birth of a black hole.</a:t>
            </a:r>
            <a:endParaRPr lang="en-US" sz="1732" dirty="0"/>
          </a:p>
        </p:txBody>
      </p:sp>
    </p:spTree>
  </p:cSld>
  <p:clrMapOvr>
    <a:masterClrMapping/>
  </p:clrMapOvr>
  <mc:AlternateContent xmlns:mc="http://schemas.openxmlformats.org/markup-compatibility/2006">
    <mc:Choice xmlns:p14="http://schemas.microsoft.com/office/powerpoint/2010/main" xmlns=""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C0C0C"/>
          </a:solidFill>
          <a:ln/>
        </p:spPr>
        <p:txBody>
          <a:bodyPr/>
          <a:lstStyle/>
          <a:p>
            <a:endParaRPr lang="en-AU"/>
          </a:p>
        </p:txBody>
      </p:sp>
      <p:pic>
        <p:nvPicPr>
          <p:cNvPr id="4" name="Image 1" descr="preencoded.png"/>
          <p:cNvPicPr>
            <a:picLocks noChangeAspect="1"/>
          </p:cNvPicPr>
          <p:nvPr/>
        </p:nvPicPr>
        <p:blipFill>
          <a:blip r:embed="rId4"/>
          <a:stretch>
            <a:fillRect/>
          </a:stretch>
        </p:blipFill>
        <p:spPr>
          <a:xfrm>
            <a:off x="0" y="0"/>
            <a:ext cx="14630400" cy="8229600"/>
          </a:xfrm>
          <a:prstGeom prst="rect">
            <a:avLst/>
          </a:prstGeom>
        </p:spPr>
      </p:pic>
      <p:sp>
        <p:nvSpPr>
          <p:cNvPr id="6" name="Text 2"/>
          <p:cNvSpPr/>
          <p:nvPr/>
        </p:nvSpPr>
        <p:spPr>
          <a:xfrm>
            <a:off x="2348389" y="2890123"/>
            <a:ext cx="7260550" cy="694373"/>
          </a:xfrm>
          <a:prstGeom prst="rect">
            <a:avLst/>
          </a:prstGeom>
          <a:noFill/>
          <a:ln/>
        </p:spPr>
        <p:txBody>
          <a:bodyPr wrap="none" rtlCol="0" anchor="t"/>
          <a:lstStyle/>
          <a:p>
            <a:pPr marL="0" indent="0">
              <a:lnSpc>
                <a:spcPts val="5468"/>
              </a:lnSpc>
              <a:buNone/>
            </a:pPr>
            <a:r>
              <a:rPr lang="en-US" sz="4374" b="1" kern="0" spc="-131" dirty="0">
                <a:solidFill>
                  <a:srgbClr val="FFFFFF"/>
                </a:solidFill>
                <a:latin typeface="Overpass" pitchFamily="34" charset="0"/>
                <a:ea typeface="Overpass" pitchFamily="34" charset="-122"/>
                <a:cs typeface="Overpass" pitchFamily="34" charset="-120"/>
              </a:rPr>
              <a:t>Singularity and Event Horizon</a:t>
            </a:r>
            <a:endParaRPr lang="en-US" sz="4374" dirty="0"/>
          </a:p>
        </p:txBody>
      </p:sp>
      <p:sp>
        <p:nvSpPr>
          <p:cNvPr id="7" name="Text 3"/>
          <p:cNvSpPr/>
          <p:nvPr/>
        </p:nvSpPr>
        <p:spPr>
          <a:xfrm>
            <a:off x="2348389" y="3917752"/>
            <a:ext cx="9933503" cy="1421606"/>
          </a:xfrm>
          <a:prstGeom prst="rect">
            <a:avLst/>
          </a:prstGeom>
          <a:noFill/>
          <a:ln/>
        </p:spPr>
        <p:txBody>
          <a:bodyPr wrap="square" rtlCol="0" anchor="t"/>
          <a:lstStyle/>
          <a:p>
            <a:pPr marL="0" indent="0">
              <a:lnSpc>
                <a:spcPts val="2799"/>
              </a:lnSpc>
              <a:buNone/>
            </a:pPr>
            <a:r>
              <a:rPr lang="en-US" sz="1750" dirty="0">
                <a:solidFill>
                  <a:srgbClr val="E5E0DF"/>
                </a:solidFill>
                <a:latin typeface="Overpass" pitchFamily="34" charset="0"/>
                <a:ea typeface="Overpass" pitchFamily="34" charset="-122"/>
                <a:cs typeface="Overpass" pitchFamily="34" charset="-120"/>
              </a:rPr>
              <a:t>At the center of a black hole lies the </a:t>
            </a:r>
            <a:r>
              <a:rPr lang="en-US" sz="1750" b="1" dirty="0">
                <a:solidFill>
                  <a:srgbClr val="E5E0DF"/>
                </a:solidFill>
                <a:latin typeface="Overpass" pitchFamily="34" charset="0"/>
                <a:ea typeface="Overpass" pitchFamily="34" charset="-122"/>
                <a:cs typeface="Overpass" pitchFamily="34" charset="-120"/>
              </a:rPr>
              <a:t>singularity</a:t>
            </a:r>
            <a:r>
              <a:rPr lang="en-US" sz="1750" dirty="0">
                <a:solidFill>
                  <a:srgbClr val="E5E0DF"/>
                </a:solidFill>
                <a:latin typeface="Overpass" pitchFamily="34" charset="0"/>
                <a:ea typeface="Overpass" pitchFamily="34" charset="-122"/>
                <a:cs typeface="Overpass" pitchFamily="34" charset="-120"/>
              </a:rPr>
              <a:t>, a point of infinite density where the laws of physics break down. This singularity is surrounded by the </a:t>
            </a:r>
            <a:r>
              <a:rPr lang="en-US" sz="1750" b="1" dirty="0">
                <a:solidFill>
                  <a:srgbClr val="E5E0DF"/>
                </a:solidFill>
                <a:latin typeface="Overpass" pitchFamily="34" charset="0"/>
                <a:ea typeface="Overpass" pitchFamily="34" charset="-122"/>
                <a:cs typeface="Overpass" pitchFamily="34" charset="-120"/>
              </a:rPr>
              <a:t>event horizon</a:t>
            </a:r>
            <a:r>
              <a:rPr lang="en-US" sz="1750" dirty="0">
                <a:solidFill>
                  <a:srgbClr val="E5E0DF"/>
                </a:solidFill>
                <a:latin typeface="Overpass" pitchFamily="34" charset="0"/>
                <a:ea typeface="Overpass" pitchFamily="34" charset="-122"/>
                <a:cs typeface="Overpass" pitchFamily="34" charset="-120"/>
              </a:rPr>
              <a:t>, the boundary beyond which nothing, not even light, can escape the black hole's immense gravitational pull. Once an object crosses the event horizon, it is doomed to be crushed by the singularity, never to be seen again.</a:t>
            </a:r>
            <a:endParaRPr lang="en-US" sz="1750" dirty="0"/>
          </a:p>
        </p:txBody>
      </p:sp>
    </p:spTree>
  </p:cSld>
  <p:clrMapOvr>
    <a:masterClrMapping/>
  </p:clrMapOvr>
  <mc:AlternateContent xmlns:mc="http://schemas.openxmlformats.org/markup-compatibility/2006">
    <mc:Choice xmlns:p14="http://schemas.microsoft.com/office/powerpoint/2010/main" xmlns=""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C0C0C"/>
          </a:solidFill>
          <a:ln/>
        </p:spPr>
        <p:txBody>
          <a:bodyPr/>
          <a:lstStyle/>
          <a:p>
            <a:endParaRPr lang="en-AU"/>
          </a:p>
        </p:txBody>
      </p:sp>
      <p:pic>
        <p:nvPicPr>
          <p:cNvPr id="4" name="Image 1" descr="preencoded.png"/>
          <p:cNvPicPr>
            <a:picLocks noChangeAspect="1"/>
          </p:cNvPicPr>
          <p:nvPr/>
        </p:nvPicPr>
        <p:blipFill>
          <a:blip r:embed="rId4"/>
          <a:stretch>
            <a:fillRect/>
          </a:stretch>
        </p:blipFill>
        <p:spPr>
          <a:xfrm>
            <a:off x="9151620" y="0"/>
            <a:ext cx="5486400" cy="8229600"/>
          </a:xfrm>
          <a:prstGeom prst="rect">
            <a:avLst/>
          </a:prstGeom>
        </p:spPr>
      </p:pic>
      <p:sp>
        <p:nvSpPr>
          <p:cNvPr id="5" name="Text 1"/>
          <p:cNvSpPr/>
          <p:nvPr/>
        </p:nvSpPr>
        <p:spPr>
          <a:xfrm>
            <a:off x="833199" y="1513046"/>
            <a:ext cx="5554980" cy="694373"/>
          </a:xfrm>
          <a:prstGeom prst="rect">
            <a:avLst/>
          </a:prstGeom>
          <a:noFill/>
          <a:ln/>
        </p:spPr>
        <p:txBody>
          <a:bodyPr wrap="none" rtlCol="0" anchor="t"/>
          <a:lstStyle/>
          <a:p>
            <a:pPr marL="0" indent="0">
              <a:lnSpc>
                <a:spcPts val="5468"/>
              </a:lnSpc>
              <a:buNone/>
            </a:pPr>
            <a:r>
              <a:rPr lang="en-US" sz="4374" b="1" kern="0" spc="-131" dirty="0">
                <a:solidFill>
                  <a:srgbClr val="FFFFFF"/>
                </a:solidFill>
                <a:latin typeface="Overpass" pitchFamily="34" charset="0"/>
                <a:ea typeface="Overpass" pitchFamily="34" charset="-122"/>
                <a:cs typeface="Overpass" pitchFamily="34" charset="-120"/>
              </a:rPr>
              <a:t>Types of Black Holes</a:t>
            </a:r>
            <a:endParaRPr lang="en-US" sz="4374" dirty="0"/>
          </a:p>
        </p:txBody>
      </p:sp>
      <p:sp>
        <p:nvSpPr>
          <p:cNvPr id="6" name="Text 2"/>
          <p:cNvSpPr/>
          <p:nvPr/>
        </p:nvSpPr>
        <p:spPr>
          <a:xfrm>
            <a:off x="1188601" y="2540675"/>
            <a:ext cx="7122200" cy="1199436"/>
          </a:xfrm>
          <a:prstGeom prst="rect">
            <a:avLst/>
          </a:prstGeom>
          <a:noFill/>
          <a:ln/>
        </p:spPr>
        <p:txBody>
          <a:bodyPr wrap="square" rtlCol="0" anchor="t"/>
          <a:lstStyle/>
          <a:p>
            <a:pPr algn="l">
              <a:lnSpc>
                <a:spcPts val="3149"/>
              </a:lnSpc>
              <a:buSzPct val="100000"/>
            </a:pPr>
            <a:endParaRPr lang="en-US" sz="1750" dirty="0"/>
          </a:p>
        </p:txBody>
      </p:sp>
      <p:sp>
        <p:nvSpPr>
          <p:cNvPr id="7" name="Text 3"/>
          <p:cNvSpPr/>
          <p:nvPr/>
        </p:nvSpPr>
        <p:spPr>
          <a:xfrm>
            <a:off x="1188601" y="3828931"/>
            <a:ext cx="7122200" cy="1199436"/>
          </a:xfrm>
          <a:prstGeom prst="rect">
            <a:avLst/>
          </a:prstGeom>
          <a:noFill/>
          <a:ln/>
        </p:spPr>
        <p:txBody>
          <a:bodyPr wrap="square" rtlCol="0" anchor="t"/>
          <a:lstStyle/>
          <a:p>
            <a:pPr algn="l">
              <a:lnSpc>
                <a:spcPts val="3149"/>
              </a:lnSpc>
              <a:buSzPct val="100000"/>
            </a:pPr>
            <a:endParaRPr lang="en-US" sz="1750" dirty="0"/>
          </a:p>
        </p:txBody>
      </p:sp>
      <p:sp>
        <p:nvSpPr>
          <p:cNvPr id="8" name="Text 4"/>
          <p:cNvSpPr/>
          <p:nvPr/>
        </p:nvSpPr>
        <p:spPr>
          <a:xfrm>
            <a:off x="1188601" y="5117187"/>
            <a:ext cx="7122200" cy="1599248"/>
          </a:xfrm>
          <a:prstGeom prst="rect">
            <a:avLst/>
          </a:prstGeom>
          <a:noFill/>
          <a:ln/>
        </p:spPr>
        <p:txBody>
          <a:bodyPr wrap="square" rtlCol="0" anchor="t"/>
          <a:lstStyle/>
          <a:p>
            <a:pPr algn="l">
              <a:lnSpc>
                <a:spcPts val="3149"/>
              </a:lnSpc>
              <a:buSzPct val="100000"/>
            </a:pPr>
            <a:endParaRPr lang="en-US" sz="1750" dirty="0"/>
          </a:p>
        </p:txBody>
      </p:sp>
      <p:sp>
        <p:nvSpPr>
          <p:cNvPr id="10" name="Content Placeholder">
            <a:extLst>
              <a:ext uri="{FF2B5EF4-FFF2-40B4-BE49-F238E27FC236}">
                <a16:creationId xmlns="" xmlns:a16="http://schemas.microsoft.com/office/drawing/2014/main" id="{8DC287A7-9807-6577-28BD-49848AC4ACC2}"/>
              </a:ext>
            </a:extLst>
          </p:cNvPr>
          <p:cNvSpPr txBox="1">
            <a:spLocks/>
          </p:cNvSpPr>
          <p:nvPr/>
        </p:nvSpPr>
        <p:spPr>
          <a:xfrm>
            <a:off x="2037917" y="2540675"/>
            <a:ext cx="6881728" cy="4014997"/>
          </a:xfrm>
          <a:prstGeom prst="rect">
            <a:avLst/>
          </a:prstGeom>
        </p:spPr>
        <p:txBody>
          <a:bodyPr>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solidFill>
                  <a:schemeClr val="bg1"/>
                </a:solidFill>
              </a:rPr>
              <a:t>Stellar Black Holes: Formed by the collapse of massive stars.</a:t>
            </a:r>
          </a:p>
          <a:p>
            <a:r>
              <a:rPr lang="en-US" dirty="0">
                <a:solidFill>
                  <a:schemeClr val="bg1"/>
                </a:solidFill>
              </a:rPr>
              <a:t>Supermassive Black Holes: Found at the centers of galaxies, containing millions or billions of solar masses.</a:t>
            </a:r>
          </a:p>
          <a:p>
            <a:r>
              <a:rPr lang="en-US" dirty="0">
                <a:solidFill>
                  <a:schemeClr val="bg1"/>
                </a:solidFill>
              </a:rPr>
              <a:t>Intermediate Black Holes: Intermediate in size between stellar and supermassive black holes.</a:t>
            </a:r>
          </a:p>
        </p:txBody>
      </p:sp>
    </p:spTree>
  </p:cSld>
  <p:clrMapOvr>
    <a:masterClrMapping/>
  </p:clrMapOvr>
  <mc:AlternateContent xmlns:mc="http://schemas.openxmlformats.org/markup-compatibility/2006">
    <mc:Choice xmlns:p14="http://schemas.microsoft.com/office/powerpoint/2010/main" xmlns=""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5" name="Text 1"/>
          <p:cNvSpPr/>
          <p:nvPr/>
        </p:nvSpPr>
        <p:spPr>
          <a:xfrm>
            <a:off x="833199" y="1513046"/>
            <a:ext cx="5554980" cy="694373"/>
          </a:xfrm>
          <a:prstGeom prst="rect">
            <a:avLst/>
          </a:prstGeom>
          <a:noFill/>
          <a:ln/>
        </p:spPr>
        <p:txBody>
          <a:bodyPr wrap="none" rtlCol="0" anchor="t"/>
          <a:lstStyle/>
          <a:p>
            <a:pPr marL="0" indent="0">
              <a:lnSpc>
                <a:spcPts val="5468"/>
              </a:lnSpc>
              <a:buNone/>
            </a:pPr>
            <a:endParaRPr lang="en-US" sz="4374" dirty="0"/>
          </a:p>
        </p:txBody>
      </p:sp>
      <p:sp>
        <p:nvSpPr>
          <p:cNvPr id="6" name="Text 2"/>
          <p:cNvSpPr/>
          <p:nvPr/>
        </p:nvSpPr>
        <p:spPr>
          <a:xfrm>
            <a:off x="1188601" y="2540675"/>
            <a:ext cx="7122200" cy="1199436"/>
          </a:xfrm>
          <a:prstGeom prst="rect">
            <a:avLst/>
          </a:prstGeom>
          <a:noFill/>
          <a:ln/>
        </p:spPr>
        <p:txBody>
          <a:bodyPr wrap="square" rtlCol="0" anchor="t"/>
          <a:lstStyle/>
          <a:p>
            <a:pPr algn="l">
              <a:lnSpc>
                <a:spcPts val="3149"/>
              </a:lnSpc>
              <a:buSzPct val="100000"/>
            </a:pPr>
            <a:endParaRPr lang="en-US" sz="1750" dirty="0"/>
          </a:p>
        </p:txBody>
      </p:sp>
      <p:sp>
        <p:nvSpPr>
          <p:cNvPr id="7" name="Text 3"/>
          <p:cNvSpPr/>
          <p:nvPr/>
        </p:nvSpPr>
        <p:spPr>
          <a:xfrm>
            <a:off x="1188601" y="3828931"/>
            <a:ext cx="7122200" cy="1199436"/>
          </a:xfrm>
          <a:prstGeom prst="rect">
            <a:avLst/>
          </a:prstGeom>
          <a:noFill/>
          <a:ln/>
        </p:spPr>
        <p:txBody>
          <a:bodyPr wrap="square" rtlCol="0" anchor="t"/>
          <a:lstStyle/>
          <a:p>
            <a:pPr algn="l">
              <a:lnSpc>
                <a:spcPts val="3149"/>
              </a:lnSpc>
              <a:buSzPct val="100000"/>
            </a:pPr>
            <a:endParaRPr lang="en-US" sz="1750" dirty="0"/>
          </a:p>
        </p:txBody>
      </p:sp>
      <p:sp>
        <p:nvSpPr>
          <p:cNvPr id="8" name="Text 4"/>
          <p:cNvSpPr/>
          <p:nvPr/>
        </p:nvSpPr>
        <p:spPr>
          <a:xfrm>
            <a:off x="1188601" y="5117187"/>
            <a:ext cx="7122200" cy="1599248"/>
          </a:xfrm>
          <a:prstGeom prst="rect">
            <a:avLst/>
          </a:prstGeom>
          <a:noFill/>
          <a:ln/>
        </p:spPr>
        <p:txBody>
          <a:bodyPr wrap="square" rtlCol="0" anchor="t"/>
          <a:lstStyle/>
          <a:p>
            <a:pPr algn="l">
              <a:lnSpc>
                <a:spcPts val="3149"/>
              </a:lnSpc>
              <a:buSzPct val="100000"/>
            </a:pPr>
            <a:endParaRPr lang="en-US" sz="1750" dirty="0"/>
          </a:p>
        </p:txBody>
      </p:sp>
      <p:sp>
        <p:nvSpPr>
          <p:cNvPr id="10" name="Content Placeholder">
            <a:extLst>
              <a:ext uri="{FF2B5EF4-FFF2-40B4-BE49-F238E27FC236}">
                <a16:creationId xmlns="" xmlns:a16="http://schemas.microsoft.com/office/drawing/2014/main" id="{8DC287A7-9807-6577-28BD-49848AC4ACC2}"/>
              </a:ext>
            </a:extLst>
          </p:cNvPr>
          <p:cNvSpPr txBox="1">
            <a:spLocks/>
          </p:cNvSpPr>
          <p:nvPr/>
        </p:nvSpPr>
        <p:spPr>
          <a:xfrm>
            <a:off x="2037917" y="2540675"/>
            <a:ext cx="6881728" cy="4014997"/>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dirty="0">
              <a:solidFill>
                <a:schemeClr val="bg1"/>
              </a:solidFill>
            </a:endParaRPr>
          </a:p>
        </p:txBody>
      </p:sp>
      <p:pic>
        <p:nvPicPr>
          <p:cNvPr id="9" name="Picture 8" descr="Microphone texture closeup">
            <a:extLst>
              <a:ext uri="{FF2B5EF4-FFF2-40B4-BE49-F238E27FC236}">
                <a16:creationId xmlns="" xmlns:a16="http://schemas.microsoft.com/office/drawing/2014/main" id="{0F7276BC-7E7F-2AE8-81A0-730A9D8A44B7}"/>
              </a:ext>
            </a:extLst>
          </p:cNvPr>
          <p:cNvPicPr>
            <a:picLocks noChangeAspect="1"/>
          </p:cNvPicPr>
          <p:nvPr/>
        </p:nvPicPr>
        <p:blipFill rotWithShape="1">
          <a:blip r:embed="rId4"/>
          <a:srcRect l="32385" r="27175" b="1"/>
          <a:stretch/>
        </p:blipFill>
        <p:spPr>
          <a:xfrm>
            <a:off x="9622358" y="12"/>
            <a:ext cx="5008042" cy="82295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2" name="TextBox 11">
            <a:extLst>
              <a:ext uri="{FF2B5EF4-FFF2-40B4-BE49-F238E27FC236}">
                <a16:creationId xmlns="" xmlns:a16="http://schemas.microsoft.com/office/drawing/2014/main" id="{0BFF01A8-928F-6431-1BC9-C9CBA6933A27}"/>
              </a:ext>
            </a:extLst>
          </p:cNvPr>
          <p:cNvSpPr txBox="1"/>
          <p:nvPr/>
        </p:nvSpPr>
        <p:spPr>
          <a:xfrm>
            <a:off x="579901" y="700087"/>
            <a:ext cx="7425368" cy="646331"/>
          </a:xfrm>
          <a:prstGeom prst="rect">
            <a:avLst/>
          </a:prstGeom>
          <a:noFill/>
        </p:spPr>
        <p:txBody>
          <a:bodyPr wrap="square">
            <a:spAutoFit/>
          </a:bodyPr>
          <a:lstStyle/>
          <a:p>
            <a:r>
              <a:rPr lang="en-US" sz="3600" dirty="0">
                <a:solidFill>
                  <a:schemeClr val="bg1">
                    <a:lumMod val="95000"/>
                  </a:schemeClr>
                </a:solidFill>
              </a:rPr>
              <a:t>Properties of black holes </a:t>
            </a:r>
            <a:endParaRPr lang="en-AU" sz="3600" dirty="0">
              <a:solidFill>
                <a:schemeClr val="bg1">
                  <a:lumMod val="95000"/>
                </a:schemeClr>
              </a:solidFill>
            </a:endParaRPr>
          </a:p>
        </p:txBody>
      </p:sp>
      <p:sp>
        <p:nvSpPr>
          <p:cNvPr id="13" name="Content Placeholder">
            <a:extLst>
              <a:ext uri="{FF2B5EF4-FFF2-40B4-BE49-F238E27FC236}">
                <a16:creationId xmlns="" xmlns:a16="http://schemas.microsoft.com/office/drawing/2014/main" id="{AB9074A9-F6F5-FD27-5CF9-167DBB563E4E}"/>
              </a:ext>
            </a:extLst>
          </p:cNvPr>
          <p:cNvSpPr txBox="1">
            <a:spLocks/>
          </p:cNvSpPr>
          <p:nvPr/>
        </p:nvSpPr>
        <p:spPr>
          <a:xfrm>
            <a:off x="678181" y="2592019"/>
            <a:ext cx="8258074" cy="4711382"/>
          </a:xfr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solidFill>
                  <a:schemeClr val="bg1">
                    <a:lumMod val="95000"/>
                  </a:schemeClr>
                </a:solidFill>
              </a:rPr>
              <a:t>Event Horizon: The boundary beyond which nothing can escape a black hole’s gravitational pull.</a:t>
            </a:r>
          </a:p>
          <a:p>
            <a:r>
              <a:rPr lang="en-US">
                <a:solidFill>
                  <a:schemeClr val="bg1">
                    <a:lumMod val="95000"/>
                  </a:schemeClr>
                </a:solidFill>
              </a:rPr>
              <a:t>Singularity: A point of infinite density at the core of a black hole.</a:t>
            </a:r>
          </a:p>
          <a:p>
            <a:r>
              <a:rPr lang="en-US">
                <a:solidFill>
                  <a:schemeClr val="bg1">
                    <a:lumMod val="95000"/>
                  </a:schemeClr>
                </a:solidFill>
              </a:rPr>
              <a:t>Spacetime Curvature: Black holes distort the fabric of spacetime around them.</a:t>
            </a:r>
            <a:endParaRPr lang="en-US" dirty="0">
              <a:solidFill>
                <a:schemeClr val="bg1">
                  <a:lumMod val="95000"/>
                </a:schemeClr>
              </a:solidFill>
            </a:endParaRPr>
          </a:p>
        </p:txBody>
      </p:sp>
    </p:spTree>
    <p:extLst>
      <p:ext uri="{BB962C8B-B14F-4D97-AF65-F5344CB8AC3E}">
        <p14:creationId xmlns:p14="http://schemas.microsoft.com/office/powerpoint/2010/main" xmlns="" val="2537588604"/>
      </p:ext>
    </p:extLst>
  </p:cSld>
  <p:clrMapOvr>
    <a:masterClrMapping/>
  </p:clrMapOvr>
  <mc:AlternateContent xmlns:mc="http://schemas.openxmlformats.org/markup-compatibility/2006">
    <mc:Choice xmlns:p14="http://schemas.microsoft.com/office/powerpoint/2010/main" xmlns=""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C0C0C"/>
          </a:solidFill>
          <a:ln/>
        </p:spPr>
        <p:txBody>
          <a:bodyPr/>
          <a:lstStyle/>
          <a:p>
            <a:endParaRPr lang="en-AU"/>
          </a:p>
        </p:txBody>
      </p:sp>
      <p:pic>
        <p:nvPicPr>
          <p:cNvPr id="4" name="Image 1" descr="preencoded.png"/>
          <p:cNvPicPr>
            <a:picLocks noChangeAspect="1"/>
          </p:cNvPicPr>
          <p:nvPr/>
        </p:nvPicPr>
        <p:blipFill>
          <a:blip r:embed="rId4"/>
          <a:stretch>
            <a:fillRect/>
          </a:stretch>
        </p:blipFill>
        <p:spPr>
          <a:xfrm>
            <a:off x="9151620" y="0"/>
            <a:ext cx="5486400" cy="8229600"/>
          </a:xfrm>
          <a:prstGeom prst="rect">
            <a:avLst/>
          </a:prstGeom>
        </p:spPr>
      </p:pic>
      <p:sp>
        <p:nvSpPr>
          <p:cNvPr id="5" name="Text 1"/>
          <p:cNvSpPr/>
          <p:nvPr/>
        </p:nvSpPr>
        <p:spPr>
          <a:xfrm>
            <a:off x="833199" y="2712482"/>
            <a:ext cx="5554980" cy="694373"/>
          </a:xfrm>
          <a:prstGeom prst="rect">
            <a:avLst/>
          </a:prstGeom>
          <a:noFill/>
          <a:ln/>
        </p:spPr>
        <p:txBody>
          <a:bodyPr wrap="none" rtlCol="0" anchor="t"/>
          <a:lstStyle/>
          <a:p>
            <a:pPr marL="0" indent="0">
              <a:lnSpc>
                <a:spcPts val="5468"/>
              </a:lnSpc>
              <a:buNone/>
            </a:pPr>
            <a:r>
              <a:rPr lang="en-US" sz="4374" b="1" kern="0" spc="-131" dirty="0">
                <a:solidFill>
                  <a:srgbClr val="FFFFFF"/>
                </a:solidFill>
                <a:latin typeface="Overpass" pitchFamily="34" charset="0"/>
                <a:ea typeface="Overpass" pitchFamily="34" charset="-122"/>
                <a:cs typeface="Overpass" pitchFamily="34" charset="-120"/>
              </a:rPr>
              <a:t>Observing Black Holes</a:t>
            </a:r>
            <a:endParaRPr lang="en-US" sz="4374" dirty="0"/>
          </a:p>
        </p:txBody>
      </p:sp>
      <p:sp>
        <p:nvSpPr>
          <p:cNvPr id="6" name="Text 2"/>
          <p:cNvSpPr/>
          <p:nvPr/>
        </p:nvSpPr>
        <p:spPr>
          <a:xfrm>
            <a:off x="833199" y="3740110"/>
            <a:ext cx="7477601" cy="1777008"/>
          </a:xfrm>
          <a:prstGeom prst="rect">
            <a:avLst/>
          </a:prstGeom>
          <a:noFill/>
          <a:ln/>
        </p:spPr>
        <p:txBody>
          <a:bodyPr wrap="square" rtlCol="0" anchor="t"/>
          <a:lstStyle/>
          <a:p>
            <a:pPr marL="0" indent="0">
              <a:lnSpc>
                <a:spcPts val="2799"/>
              </a:lnSpc>
              <a:buNone/>
            </a:pPr>
            <a:r>
              <a:rPr lang="en-US" sz="1750" dirty="0">
                <a:solidFill>
                  <a:srgbClr val="E5E0DF"/>
                </a:solidFill>
                <a:latin typeface="Overpass" pitchFamily="34" charset="0"/>
                <a:ea typeface="Overpass" pitchFamily="34" charset="-122"/>
                <a:cs typeface="Overpass" pitchFamily="34" charset="-120"/>
              </a:rPr>
              <a:t>Observing black holes is a challenging yet crucial endeavor for astronomers. Advanced telescopes and sophisticated instrumentation are required to detect the telltale signs of these elusive cosmic phenomena, from the distortion of surrounding space-time to the luminous accretion disks of matter swirling towards the event horizon.</a:t>
            </a:r>
            <a:endParaRPr lang="en-US" sz="1750" dirty="0"/>
          </a:p>
        </p:txBody>
      </p:sp>
    </p:spTree>
  </p:cSld>
  <p:clrMapOvr>
    <a:masterClrMapping/>
  </p:clrMapOvr>
  <mc:AlternateContent xmlns:mc="http://schemas.openxmlformats.org/markup-compatibility/2006">
    <mc:Choice xmlns:p14="http://schemas.microsoft.com/office/powerpoint/2010/main" xmlns=""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C0C0C"/>
          </a:solidFill>
          <a:ln/>
        </p:spPr>
        <p:txBody>
          <a:bodyPr/>
          <a:lstStyle/>
          <a:p>
            <a:endParaRPr lang="en-AU"/>
          </a:p>
        </p:txBody>
      </p:sp>
      <p:sp>
        <p:nvSpPr>
          <p:cNvPr id="4" name="Text 1"/>
          <p:cNvSpPr/>
          <p:nvPr/>
        </p:nvSpPr>
        <p:spPr>
          <a:xfrm>
            <a:off x="2348389" y="749260"/>
            <a:ext cx="6442948" cy="694373"/>
          </a:xfrm>
          <a:prstGeom prst="rect">
            <a:avLst/>
          </a:prstGeom>
          <a:noFill/>
          <a:ln/>
        </p:spPr>
        <p:txBody>
          <a:bodyPr wrap="none" rtlCol="0" anchor="t"/>
          <a:lstStyle/>
          <a:p>
            <a:pPr marL="0" indent="0">
              <a:lnSpc>
                <a:spcPts val="5468"/>
              </a:lnSpc>
              <a:buNone/>
            </a:pPr>
            <a:r>
              <a:rPr lang="en-US" sz="4374" b="1" kern="0" spc="-131" dirty="0">
                <a:solidFill>
                  <a:srgbClr val="FFFFFF"/>
                </a:solidFill>
                <a:latin typeface="Overpass" pitchFamily="34" charset="0"/>
                <a:ea typeface="Overpass" pitchFamily="34" charset="-122"/>
                <a:cs typeface="Overpass" pitchFamily="34" charset="-120"/>
              </a:rPr>
              <a:t>Supermassive Black Holes</a:t>
            </a:r>
            <a:endParaRPr lang="en-US" sz="4374" dirty="0"/>
          </a:p>
        </p:txBody>
      </p:sp>
      <p:sp>
        <p:nvSpPr>
          <p:cNvPr id="5" name="Shape 2"/>
          <p:cNvSpPr/>
          <p:nvPr/>
        </p:nvSpPr>
        <p:spPr>
          <a:xfrm>
            <a:off x="2348389" y="2117169"/>
            <a:ext cx="388739" cy="388739"/>
          </a:xfrm>
          <a:prstGeom prst="roundRect">
            <a:avLst>
              <a:gd name="adj" fmla="val 25722"/>
            </a:avLst>
          </a:prstGeom>
          <a:solidFill>
            <a:srgbClr val="7E023C"/>
          </a:solidFill>
          <a:ln w="7620">
            <a:solidFill>
              <a:srgbClr val="971B55"/>
            </a:solidFill>
            <a:prstDash val="solid"/>
          </a:ln>
        </p:spPr>
        <p:txBody>
          <a:bodyPr/>
          <a:lstStyle/>
          <a:p>
            <a:endParaRPr lang="en-AU"/>
          </a:p>
        </p:txBody>
      </p:sp>
      <p:sp>
        <p:nvSpPr>
          <p:cNvPr id="6" name="Text 3"/>
          <p:cNvSpPr/>
          <p:nvPr/>
        </p:nvSpPr>
        <p:spPr>
          <a:xfrm>
            <a:off x="2959298" y="2137886"/>
            <a:ext cx="2777490" cy="347186"/>
          </a:xfrm>
          <a:prstGeom prst="rect">
            <a:avLst/>
          </a:prstGeom>
          <a:noFill/>
          <a:ln/>
        </p:spPr>
        <p:txBody>
          <a:bodyPr wrap="none" rtlCol="0" anchor="t"/>
          <a:lstStyle/>
          <a:p>
            <a:pPr marL="0" indent="0">
              <a:lnSpc>
                <a:spcPts val="2734"/>
              </a:lnSpc>
              <a:buNone/>
            </a:pPr>
            <a:r>
              <a:rPr lang="en-US" sz="2187" b="1" kern="0" spc="-66" dirty="0">
                <a:solidFill>
                  <a:srgbClr val="E5E0DF"/>
                </a:solidFill>
                <a:latin typeface="Overpass" pitchFamily="34" charset="0"/>
                <a:ea typeface="Overpass" pitchFamily="34" charset="-122"/>
                <a:cs typeface="Overpass" pitchFamily="34" charset="-120"/>
              </a:rPr>
              <a:t>Galactic Powerhouses</a:t>
            </a:r>
            <a:endParaRPr lang="en-US" sz="2187" dirty="0"/>
          </a:p>
        </p:txBody>
      </p:sp>
      <p:sp>
        <p:nvSpPr>
          <p:cNvPr id="7" name="Text 4"/>
          <p:cNvSpPr/>
          <p:nvPr/>
        </p:nvSpPr>
        <p:spPr>
          <a:xfrm>
            <a:off x="2959298" y="2618303"/>
            <a:ext cx="4244816" cy="1777008"/>
          </a:xfrm>
          <a:prstGeom prst="rect">
            <a:avLst/>
          </a:prstGeom>
          <a:noFill/>
          <a:ln/>
        </p:spPr>
        <p:txBody>
          <a:bodyPr wrap="square" rtlCol="0" anchor="t"/>
          <a:lstStyle/>
          <a:p>
            <a:pPr marL="0" indent="0">
              <a:lnSpc>
                <a:spcPts val="2799"/>
              </a:lnSpc>
              <a:buNone/>
            </a:pPr>
            <a:r>
              <a:rPr lang="en-US" sz="1750" dirty="0">
                <a:solidFill>
                  <a:srgbClr val="E5E0DF"/>
                </a:solidFill>
                <a:latin typeface="Overpass" pitchFamily="34" charset="0"/>
                <a:ea typeface="Overpass" pitchFamily="34" charset="-122"/>
                <a:cs typeface="Overpass" pitchFamily="34" charset="-120"/>
              </a:rPr>
              <a:t>Supermassive black holes, millions or billions of times the mass of our Sun, reside at the heart of most galaxies, governing the dynamics and evolution of their entire galactic neighborhoods.</a:t>
            </a:r>
            <a:endParaRPr lang="en-US" sz="1750" dirty="0"/>
          </a:p>
        </p:txBody>
      </p:sp>
      <p:sp>
        <p:nvSpPr>
          <p:cNvPr id="8" name="Shape 5"/>
          <p:cNvSpPr/>
          <p:nvPr/>
        </p:nvSpPr>
        <p:spPr>
          <a:xfrm>
            <a:off x="7426285" y="2117169"/>
            <a:ext cx="388739" cy="388739"/>
          </a:xfrm>
          <a:prstGeom prst="roundRect">
            <a:avLst>
              <a:gd name="adj" fmla="val 25722"/>
            </a:avLst>
          </a:prstGeom>
          <a:solidFill>
            <a:srgbClr val="7E023C"/>
          </a:solidFill>
          <a:ln w="7620">
            <a:solidFill>
              <a:srgbClr val="971B55"/>
            </a:solidFill>
            <a:prstDash val="solid"/>
          </a:ln>
        </p:spPr>
        <p:txBody>
          <a:bodyPr/>
          <a:lstStyle/>
          <a:p>
            <a:endParaRPr lang="en-AU"/>
          </a:p>
        </p:txBody>
      </p:sp>
      <p:sp>
        <p:nvSpPr>
          <p:cNvPr id="9" name="Text 6"/>
          <p:cNvSpPr/>
          <p:nvPr/>
        </p:nvSpPr>
        <p:spPr>
          <a:xfrm>
            <a:off x="8037195" y="2137886"/>
            <a:ext cx="2777490" cy="347186"/>
          </a:xfrm>
          <a:prstGeom prst="rect">
            <a:avLst/>
          </a:prstGeom>
          <a:noFill/>
          <a:ln/>
        </p:spPr>
        <p:txBody>
          <a:bodyPr wrap="none" rtlCol="0" anchor="t"/>
          <a:lstStyle/>
          <a:p>
            <a:pPr marL="0" indent="0">
              <a:lnSpc>
                <a:spcPts val="2734"/>
              </a:lnSpc>
              <a:buNone/>
            </a:pPr>
            <a:r>
              <a:rPr lang="en-US" sz="2187" b="1" kern="0" spc="-66" dirty="0">
                <a:solidFill>
                  <a:srgbClr val="E5E0DF"/>
                </a:solidFill>
                <a:latin typeface="Overpass" pitchFamily="34" charset="0"/>
                <a:ea typeface="Overpass" pitchFamily="34" charset="-122"/>
                <a:cs typeface="Overpass" pitchFamily="34" charset="-120"/>
              </a:rPr>
              <a:t>Feeding Frenzy</a:t>
            </a:r>
            <a:endParaRPr lang="en-US" sz="2187" dirty="0"/>
          </a:p>
        </p:txBody>
      </p:sp>
      <p:sp>
        <p:nvSpPr>
          <p:cNvPr id="10" name="Text 7"/>
          <p:cNvSpPr/>
          <p:nvPr/>
        </p:nvSpPr>
        <p:spPr>
          <a:xfrm>
            <a:off x="8037195" y="2618303"/>
            <a:ext cx="4244816" cy="1777008"/>
          </a:xfrm>
          <a:prstGeom prst="rect">
            <a:avLst/>
          </a:prstGeom>
          <a:noFill/>
          <a:ln/>
        </p:spPr>
        <p:txBody>
          <a:bodyPr wrap="square" rtlCol="0" anchor="t"/>
          <a:lstStyle/>
          <a:p>
            <a:pPr marL="0" indent="0">
              <a:lnSpc>
                <a:spcPts val="2799"/>
              </a:lnSpc>
              <a:buNone/>
            </a:pPr>
            <a:r>
              <a:rPr lang="en-US" sz="1750" dirty="0">
                <a:solidFill>
                  <a:srgbClr val="E5E0DF"/>
                </a:solidFill>
                <a:latin typeface="Overpass" pitchFamily="34" charset="0"/>
                <a:ea typeface="Overpass" pitchFamily="34" charset="-122"/>
                <a:cs typeface="Overpass" pitchFamily="34" charset="-120"/>
              </a:rPr>
              <a:t>These colossal black holes are fueled by a constant influx of gas, dust, and even stars, which are drawn into a swirling accretion disk before being consumed by the singularity.</a:t>
            </a:r>
            <a:endParaRPr lang="en-US" sz="1750" dirty="0"/>
          </a:p>
        </p:txBody>
      </p:sp>
      <p:sp>
        <p:nvSpPr>
          <p:cNvPr id="11" name="Shape 8"/>
          <p:cNvSpPr/>
          <p:nvPr/>
        </p:nvSpPr>
        <p:spPr>
          <a:xfrm>
            <a:off x="2348389" y="4846677"/>
            <a:ext cx="388739" cy="388739"/>
          </a:xfrm>
          <a:prstGeom prst="roundRect">
            <a:avLst>
              <a:gd name="adj" fmla="val 25722"/>
            </a:avLst>
          </a:prstGeom>
          <a:solidFill>
            <a:srgbClr val="7E023C"/>
          </a:solidFill>
          <a:ln w="7620">
            <a:solidFill>
              <a:srgbClr val="971B55"/>
            </a:solidFill>
            <a:prstDash val="solid"/>
          </a:ln>
        </p:spPr>
        <p:txBody>
          <a:bodyPr/>
          <a:lstStyle/>
          <a:p>
            <a:endParaRPr lang="en-AU"/>
          </a:p>
        </p:txBody>
      </p:sp>
      <p:sp>
        <p:nvSpPr>
          <p:cNvPr id="12" name="Text 9"/>
          <p:cNvSpPr/>
          <p:nvPr/>
        </p:nvSpPr>
        <p:spPr>
          <a:xfrm>
            <a:off x="2959298" y="4867394"/>
            <a:ext cx="2777490" cy="347186"/>
          </a:xfrm>
          <a:prstGeom prst="rect">
            <a:avLst/>
          </a:prstGeom>
          <a:noFill/>
          <a:ln/>
        </p:spPr>
        <p:txBody>
          <a:bodyPr wrap="none" rtlCol="0" anchor="t"/>
          <a:lstStyle/>
          <a:p>
            <a:pPr marL="0" indent="0">
              <a:lnSpc>
                <a:spcPts val="2734"/>
              </a:lnSpc>
              <a:buNone/>
            </a:pPr>
            <a:r>
              <a:rPr lang="en-US" sz="2187" b="1" kern="0" spc="-66" dirty="0">
                <a:solidFill>
                  <a:srgbClr val="E5E0DF"/>
                </a:solidFill>
                <a:latin typeface="Overpass" pitchFamily="34" charset="0"/>
                <a:ea typeface="Overpass" pitchFamily="34" charset="-122"/>
                <a:cs typeface="Overpass" pitchFamily="34" charset="-120"/>
              </a:rPr>
              <a:t>Energetic Outbursts</a:t>
            </a:r>
            <a:endParaRPr lang="en-US" sz="2187" dirty="0"/>
          </a:p>
        </p:txBody>
      </p:sp>
      <p:sp>
        <p:nvSpPr>
          <p:cNvPr id="13" name="Text 10"/>
          <p:cNvSpPr/>
          <p:nvPr/>
        </p:nvSpPr>
        <p:spPr>
          <a:xfrm>
            <a:off x="2959298" y="5347811"/>
            <a:ext cx="4244816" cy="1777008"/>
          </a:xfrm>
          <a:prstGeom prst="rect">
            <a:avLst/>
          </a:prstGeom>
          <a:noFill/>
          <a:ln/>
        </p:spPr>
        <p:txBody>
          <a:bodyPr wrap="square" rtlCol="0" anchor="t"/>
          <a:lstStyle/>
          <a:p>
            <a:pPr marL="0" indent="0">
              <a:lnSpc>
                <a:spcPts val="2799"/>
              </a:lnSpc>
              <a:buNone/>
            </a:pPr>
            <a:r>
              <a:rPr lang="en-US" sz="1750" dirty="0">
                <a:solidFill>
                  <a:srgbClr val="E5E0DF"/>
                </a:solidFill>
                <a:latin typeface="Overpass" pitchFamily="34" charset="0"/>
                <a:ea typeface="Overpass" pitchFamily="34" charset="-122"/>
                <a:cs typeface="Overpass" pitchFamily="34" charset="-120"/>
              </a:rPr>
              <a:t>As matter falls into a supermassive black hole, it releases enormous amounts of energy in the form of powerful jets and radiation, which can impact the surrounding galaxy on a grand scale.</a:t>
            </a:r>
            <a:endParaRPr lang="en-US" sz="1750" dirty="0"/>
          </a:p>
        </p:txBody>
      </p:sp>
      <p:sp>
        <p:nvSpPr>
          <p:cNvPr id="14" name="Shape 11"/>
          <p:cNvSpPr/>
          <p:nvPr/>
        </p:nvSpPr>
        <p:spPr>
          <a:xfrm>
            <a:off x="7426285" y="4846677"/>
            <a:ext cx="388739" cy="388739"/>
          </a:xfrm>
          <a:prstGeom prst="roundRect">
            <a:avLst>
              <a:gd name="adj" fmla="val 25722"/>
            </a:avLst>
          </a:prstGeom>
          <a:solidFill>
            <a:srgbClr val="7E023C"/>
          </a:solidFill>
          <a:ln w="7620">
            <a:solidFill>
              <a:srgbClr val="971B55"/>
            </a:solidFill>
            <a:prstDash val="solid"/>
          </a:ln>
        </p:spPr>
        <p:txBody>
          <a:bodyPr/>
          <a:lstStyle/>
          <a:p>
            <a:endParaRPr lang="en-AU"/>
          </a:p>
        </p:txBody>
      </p:sp>
      <p:sp>
        <p:nvSpPr>
          <p:cNvPr id="15" name="Text 12"/>
          <p:cNvSpPr/>
          <p:nvPr/>
        </p:nvSpPr>
        <p:spPr>
          <a:xfrm>
            <a:off x="8037195" y="4867394"/>
            <a:ext cx="2777490" cy="347186"/>
          </a:xfrm>
          <a:prstGeom prst="rect">
            <a:avLst/>
          </a:prstGeom>
          <a:noFill/>
          <a:ln/>
        </p:spPr>
        <p:txBody>
          <a:bodyPr wrap="none" rtlCol="0" anchor="t"/>
          <a:lstStyle/>
          <a:p>
            <a:pPr marL="0" indent="0">
              <a:lnSpc>
                <a:spcPts val="2734"/>
              </a:lnSpc>
              <a:buNone/>
            </a:pPr>
            <a:r>
              <a:rPr lang="en-US" sz="2187" b="1" kern="0" spc="-66" dirty="0">
                <a:solidFill>
                  <a:srgbClr val="E5E0DF"/>
                </a:solidFill>
                <a:latin typeface="Overpass" pitchFamily="34" charset="0"/>
                <a:ea typeface="Overpass" pitchFamily="34" charset="-122"/>
                <a:cs typeface="Overpass" pitchFamily="34" charset="-120"/>
              </a:rPr>
              <a:t>Weighing the Galaxy</a:t>
            </a:r>
            <a:endParaRPr lang="en-US" sz="2187" dirty="0"/>
          </a:p>
        </p:txBody>
      </p:sp>
      <p:sp>
        <p:nvSpPr>
          <p:cNvPr id="16" name="Text 13"/>
          <p:cNvSpPr/>
          <p:nvPr/>
        </p:nvSpPr>
        <p:spPr>
          <a:xfrm>
            <a:off x="8037195" y="5347811"/>
            <a:ext cx="4244816" cy="2132409"/>
          </a:xfrm>
          <a:prstGeom prst="rect">
            <a:avLst/>
          </a:prstGeom>
          <a:noFill/>
          <a:ln/>
        </p:spPr>
        <p:txBody>
          <a:bodyPr wrap="square" rtlCol="0" anchor="t"/>
          <a:lstStyle/>
          <a:p>
            <a:pPr marL="0" indent="0">
              <a:lnSpc>
                <a:spcPts val="2799"/>
              </a:lnSpc>
              <a:buNone/>
            </a:pPr>
            <a:r>
              <a:rPr lang="en-US" sz="1750" dirty="0">
                <a:solidFill>
                  <a:srgbClr val="E5E0DF"/>
                </a:solidFill>
                <a:latin typeface="Overpass" pitchFamily="34" charset="0"/>
                <a:ea typeface="Overpass" pitchFamily="34" charset="-122"/>
                <a:cs typeface="Overpass" pitchFamily="34" charset="-120"/>
              </a:rPr>
              <a:t>By studying the motion of stars and gas around the galactic center, astronomers can precisely measure the mass of the supermassive black hole, providing insights into the evolution and structure of the host galaxy.</a:t>
            </a:r>
            <a:endParaRPr lang="en-US" sz="1750" dirty="0"/>
          </a:p>
        </p:txBody>
      </p:sp>
    </p:spTree>
  </p:cSld>
  <p:clrMapOvr>
    <a:masterClrMapping/>
  </p:clrMapOvr>
  <mc:AlternateContent xmlns:mc="http://schemas.openxmlformats.org/markup-compatibility/2006">
    <mc:Choice xmlns:p14="http://schemas.microsoft.com/office/powerpoint/2010/main" xmlns=""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C0C0C"/>
          </a:solidFill>
          <a:ln/>
        </p:spPr>
        <p:txBody>
          <a:bodyPr/>
          <a:lstStyle/>
          <a:p>
            <a:endParaRPr lang="en-AU"/>
          </a:p>
        </p:txBody>
      </p:sp>
      <p:pic>
        <p:nvPicPr>
          <p:cNvPr id="4" name="Image 1" descr="preencoded.png"/>
          <p:cNvPicPr>
            <a:picLocks noChangeAspect="1"/>
          </p:cNvPicPr>
          <p:nvPr/>
        </p:nvPicPr>
        <p:blipFill>
          <a:blip r:embed="rId4"/>
          <a:stretch>
            <a:fillRect/>
          </a:stretch>
        </p:blipFill>
        <p:spPr>
          <a:xfrm>
            <a:off x="-7620" y="0"/>
            <a:ext cx="3657600" cy="8229600"/>
          </a:xfrm>
          <a:prstGeom prst="rect">
            <a:avLst/>
          </a:prstGeom>
        </p:spPr>
      </p:pic>
      <p:sp>
        <p:nvSpPr>
          <p:cNvPr id="5" name="Text 1"/>
          <p:cNvSpPr/>
          <p:nvPr/>
        </p:nvSpPr>
        <p:spPr>
          <a:xfrm>
            <a:off x="4446865" y="678061"/>
            <a:ext cx="9394269" cy="1313259"/>
          </a:xfrm>
          <a:prstGeom prst="rect">
            <a:avLst/>
          </a:prstGeom>
          <a:noFill/>
          <a:ln/>
        </p:spPr>
        <p:txBody>
          <a:bodyPr wrap="square" rtlCol="0" anchor="t"/>
          <a:lstStyle/>
          <a:p>
            <a:pPr marL="0" indent="0">
              <a:lnSpc>
                <a:spcPts val="5171"/>
              </a:lnSpc>
              <a:buNone/>
            </a:pPr>
            <a:r>
              <a:rPr lang="en-US" sz="4137" b="1" kern="0" spc="-124" dirty="0">
                <a:solidFill>
                  <a:srgbClr val="FFFFFF"/>
                </a:solidFill>
                <a:latin typeface="Overpass" pitchFamily="34" charset="0"/>
                <a:ea typeface="Overpass" pitchFamily="34" charset="-122"/>
                <a:cs typeface="Overpass" pitchFamily="34" charset="-120"/>
              </a:rPr>
              <a:t>Hawking Radiation and Black Hole Evaporation</a:t>
            </a:r>
            <a:endParaRPr lang="en-US" sz="4137" dirty="0"/>
          </a:p>
        </p:txBody>
      </p:sp>
      <p:pic>
        <p:nvPicPr>
          <p:cNvPr id="6" name="Image 2" descr="preencoded.png"/>
          <p:cNvPicPr>
            <a:picLocks noChangeAspect="1"/>
          </p:cNvPicPr>
          <p:nvPr/>
        </p:nvPicPr>
        <p:blipFill>
          <a:blip r:embed="rId5"/>
          <a:stretch>
            <a:fillRect/>
          </a:stretch>
        </p:blipFill>
        <p:spPr>
          <a:xfrm>
            <a:off x="4446865" y="2306479"/>
            <a:ext cx="1050608" cy="1681043"/>
          </a:xfrm>
          <a:prstGeom prst="rect">
            <a:avLst/>
          </a:prstGeom>
        </p:spPr>
      </p:pic>
      <p:sp>
        <p:nvSpPr>
          <p:cNvPr id="7" name="Text 2"/>
          <p:cNvSpPr/>
          <p:nvPr/>
        </p:nvSpPr>
        <p:spPr>
          <a:xfrm>
            <a:off x="5812631" y="2516505"/>
            <a:ext cx="2626638" cy="328255"/>
          </a:xfrm>
          <a:prstGeom prst="rect">
            <a:avLst/>
          </a:prstGeom>
          <a:noFill/>
          <a:ln/>
        </p:spPr>
        <p:txBody>
          <a:bodyPr wrap="none" rtlCol="0" anchor="t"/>
          <a:lstStyle/>
          <a:p>
            <a:pPr marL="0" indent="0" algn="l">
              <a:lnSpc>
                <a:spcPts val="2585"/>
              </a:lnSpc>
              <a:buNone/>
            </a:pPr>
            <a:r>
              <a:rPr lang="en-US" sz="2068" b="1" kern="0" spc="-62" dirty="0">
                <a:solidFill>
                  <a:srgbClr val="E5E0DF"/>
                </a:solidFill>
                <a:latin typeface="Overpass" pitchFamily="34" charset="0"/>
                <a:ea typeface="Overpass" pitchFamily="34" charset="-122"/>
                <a:cs typeface="Overpass" pitchFamily="34" charset="-120"/>
              </a:rPr>
              <a:t>Quantum Effects</a:t>
            </a:r>
            <a:endParaRPr lang="en-US" sz="2068" dirty="0"/>
          </a:p>
        </p:txBody>
      </p:sp>
      <p:sp>
        <p:nvSpPr>
          <p:cNvPr id="8" name="Text 3"/>
          <p:cNvSpPr/>
          <p:nvPr/>
        </p:nvSpPr>
        <p:spPr>
          <a:xfrm>
            <a:off x="5812631" y="2970728"/>
            <a:ext cx="8028503" cy="672465"/>
          </a:xfrm>
          <a:prstGeom prst="rect">
            <a:avLst/>
          </a:prstGeom>
          <a:noFill/>
          <a:ln/>
        </p:spPr>
        <p:txBody>
          <a:bodyPr wrap="square" rtlCol="0" anchor="t"/>
          <a:lstStyle/>
          <a:p>
            <a:pPr marL="0" indent="0" algn="l">
              <a:lnSpc>
                <a:spcPts val="2647"/>
              </a:lnSpc>
              <a:buNone/>
            </a:pPr>
            <a:r>
              <a:rPr lang="en-US" sz="1655" dirty="0">
                <a:solidFill>
                  <a:srgbClr val="E5E0DF"/>
                </a:solidFill>
                <a:latin typeface="Overpass" pitchFamily="34" charset="0"/>
                <a:ea typeface="Overpass" pitchFamily="34" charset="-122"/>
                <a:cs typeface="Overpass" pitchFamily="34" charset="-120"/>
              </a:rPr>
              <a:t>According to quantum mechanics, virtual particle-antiparticle pairs are constantly forming and annihilating near the event horizon of a black hole.</a:t>
            </a:r>
            <a:endParaRPr lang="en-US" sz="1655" dirty="0"/>
          </a:p>
        </p:txBody>
      </p:sp>
      <p:pic>
        <p:nvPicPr>
          <p:cNvPr id="9" name="Image 3" descr="preencoded.png"/>
          <p:cNvPicPr>
            <a:picLocks noChangeAspect="1"/>
          </p:cNvPicPr>
          <p:nvPr/>
        </p:nvPicPr>
        <p:blipFill>
          <a:blip r:embed="rId6"/>
          <a:stretch>
            <a:fillRect/>
          </a:stretch>
        </p:blipFill>
        <p:spPr>
          <a:xfrm>
            <a:off x="4446865" y="3987522"/>
            <a:ext cx="1050608" cy="1882973"/>
          </a:xfrm>
          <a:prstGeom prst="rect">
            <a:avLst/>
          </a:prstGeom>
        </p:spPr>
      </p:pic>
      <p:sp>
        <p:nvSpPr>
          <p:cNvPr id="10" name="Text 4"/>
          <p:cNvSpPr/>
          <p:nvPr/>
        </p:nvSpPr>
        <p:spPr>
          <a:xfrm>
            <a:off x="5812631" y="4197548"/>
            <a:ext cx="2626638" cy="328255"/>
          </a:xfrm>
          <a:prstGeom prst="rect">
            <a:avLst/>
          </a:prstGeom>
          <a:noFill/>
          <a:ln/>
        </p:spPr>
        <p:txBody>
          <a:bodyPr wrap="none" rtlCol="0" anchor="t"/>
          <a:lstStyle/>
          <a:p>
            <a:pPr marL="0" indent="0" algn="l">
              <a:lnSpc>
                <a:spcPts val="2585"/>
              </a:lnSpc>
              <a:buNone/>
            </a:pPr>
            <a:r>
              <a:rPr lang="en-US" sz="2068" b="1" kern="0" spc="-62" dirty="0">
                <a:solidFill>
                  <a:srgbClr val="E5E0DF"/>
                </a:solidFill>
                <a:latin typeface="Overpass" pitchFamily="34" charset="0"/>
                <a:ea typeface="Overpass" pitchFamily="34" charset="-122"/>
                <a:cs typeface="Overpass" pitchFamily="34" charset="-120"/>
              </a:rPr>
              <a:t>Hawking Radiation</a:t>
            </a:r>
            <a:endParaRPr lang="en-US" sz="2068" dirty="0"/>
          </a:p>
        </p:txBody>
      </p:sp>
      <p:sp>
        <p:nvSpPr>
          <p:cNvPr id="11" name="Text 5"/>
          <p:cNvSpPr/>
          <p:nvPr/>
        </p:nvSpPr>
        <p:spPr>
          <a:xfrm>
            <a:off x="5812631" y="4651772"/>
            <a:ext cx="8028503" cy="1008698"/>
          </a:xfrm>
          <a:prstGeom prst="rect">
            <a:avLst/>
          </a:prstGeom>
          <a:noFill/>
          <a:ln/>
        </p:spPr>
        <p:txBody>
          <a:bodyPr wrap="square" rtlCol="0" anchor="t"/>
          <a:lstStyle/>
          <a:p>
            <a:pPr marL="0" indent="0" algn="l">
              <a:lnSpc>
                <a:spcPts val="2647"/>
              </a:lnSpc>
              <a:buNone/>
            </a:pPr>
            <a:r>
              <a:rPr lang="en-US" sz="1655" dirty="0">
                <a:solidFill>
                  <a:srgbClr val="E5E0DF"/>
                </a:solidFill>
                <a:latin typeface="Overpass" pitchFamily="34" charset="0"/>
                <a:ea typeface="Overpass" pitchFamily="34" charset="-122"/>
                <a:cs typeface="Overpass" pitchFamily="34" charset="-120"/>
              </a:rPr>
              <a:t>Sometimes, one of the virtual particles falls into the black hole, while the other escapes, causing the black hole to emit a tiny amount of thermal radiation known as Hawking radiation.</a:t>
            </a:r>
            <a:endParaRPr lang="en-US" sz="1655" dirty="0"/>
          </a:p>
        </p:txBody>
      </p:sp>
      <p:pic>
        <p:nvPicPr>
          <p:cNvPr id="12" name="Image 4" descr="preencoded.png"/>
          <p:cNvPicPr>
            <a:picLocks noChangeAspect="1"/>
          </p:cNvPicPr>
          <p:nvPr/>
        </p:nvPicPr>
        <p:blipFill>
          <a:blip r:embed="rId7"/>
          <a:stretch>
            <a:fillRect/>
          </a:stretch>
        </p:blipFill>
        <p:spPr>
          <a:xfrm>
            <a:off x="4446865" y="5870496"/>
            <a:ext cx="1050608" cy="1681043"/>
          </a:xfrm>
          <a:prstGeom prst="rect">
            <a:avLst/>
          </a:prstGeom>
        </p:spPr>
      </p:pic>
      <p:sp>
        <p:nvSpPr>
          <p:cNvPr id="13" name="Text 6"/>
          <p:cNvSpPr/>
          <p:nvPr/>
        </p:nvSpPr>
        <p:spPr>
          <a:xfrm>
            <a:off x="5812631" y="6080522"/>
            <a:ext cx="2673787" cy="328255"/>
          </a:xfrm>
          <a:prstGeom prst="rect">
            <a:avLst/>
          </a:prstGeom>
          <a:noFill/>
          <a:ln/>
        </p:spPr>
        <p:txBody>
          <a:bodyPr wrap="none" rtlCol="0" anchor="t"/>
          <a:lstStyle/>
          <a:p>
            <a:pPr marL="0" indent="0" algn="l">
              <a:lnSpc>
                <a:spcPts val="2585"/>
              </a:lnSpc>
              <a:buNone/>
            </a:pPr>
            <a:r>
              <a:rPr lang="en-US" sz="2068" b="1" kern="0" spc="-62" dirty="0">
                <a:solidFill>
                  <a:srgbClr val="E5E0DF"/>
                </a:solidFill>
                <a:latin typeface="Overpass" pitchFamily="34" charset="0"/>
                <a:ea typeface="Overpass" pitchFamily="34" charset="-122"/>
                <a:cs typeface="Overpass" pitchFamily="34" charset="-120"/>
              </a:rPr>
              <a:t>Black Hole Evaporation</a:t>
            </a:r>
            <a:endParaRPr lang="en-US" sz="2068" dirty="0"/>
          </a:p>
        </p:txBody>
      </p:sp>
      <p:sp>
        <p:nvSpPr>
          <p:cNvPr id="14" name="Text 7"/>
          <p:cNvSpPr/>
          <p:nvPr/>
        </p:nvSpPr>
        <p:spPr>
          <a:xfrm>
            <a:off x="5812631" y="6534745"/>
            <a:ext cx="8028503" cy="672465"/>
          </a:xfrm>
          <a:prstGeom prst="rect">
            <a:avLst/>
          </a:prstGeom>
          <a:noFill/>
          <a:ln/>
        </p:spPr>
        <p:txBody>
          <a:bodyPr wrap="square" rtlCol="0" anchor="t"/>
          <a:lstStyle/>
          <a:p>
            <a:pPr marL="0" indent="0" algn="l">
              <a:lnSpc>
                <a:spcPts val="2647"/>
              </a:lnSpc>
              <a:buNone/>
            </a:pPr>
            <a:r>
              <a:rPr lang="en-US" sz="1655" dirty="0">
                <a:solidFill>
                  <a:srgbClr val="E5E0DF"/>
                </a:solidFill>
                <a:latin typeface="Overpass" pitchFamily="34" charset="0"/>
                <a:ea typeface="Overpass" pitchFamily="34" charset="-122"/>
                <a:cs typeface="Overpass" pitchFamily="34" charset="-120"/>
              </a:rPr>
              <a:t>Over an incredibly long time, the gradual emission of Hawking radiation causes the black hole to lose mass and energy, eventually leading to its complete evaporation.</a:t>
            </a:r>
            <a:endParaRPr lang="en-US" sz="1655" dirty="0"/>
          </a:p>
        </p:txBody>
      </p:sp>
    </p:spTree>
  </p:cSld>
  <p:clrMapOvr>
    <a:masterClrMapping/>
  </p:clrMapOvr>
  <mc:AlternateContent xmlns:mc="http://schemas.openxmlformats.org/markup-compatibility/2006">
    <mc:Choice xmlns:p14="http://schemas.microsoft.com/office/powerpoint/2010/main" xmlns=""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C0C0C"/>
          </a:solidFill>
          <a:ln/>
        </p:spPr>
        <p:txBody>
          <a:bodyPr/>
          <a:lstStyle/>
          <a:p>
            <a:endParaRPr lang="en-AU"/>
          </a:p>
        </p:txBody>
      </p:sp>
      <p:sp>
        <p:nvSpPr>
          <p:cNvPr id="4" name="Text 1"/>
          <p:cNvSpPr/>
          <p:nvPr/>
        </p:nvSpPr>
        <p:spPr>
          <a:xfrm>
            <a:off x="2348389" y="616625"/>
            <a:ext cx="9229844" cy="694373"/>
          </a:xfrm>
          <a:prstGeom prst="rect">
            <a:avLst/>
          </a:prstGeom>
          <a:noFill/>
          <a:ln/>
        </p:spPr>
        <p:txBody>
          <a:bodyPr wrap="none" rtlCol="0" anchor="t"/>
          <a:lstStyle/>
          <a:p>
            <a:pPr marL="0" indent="0">
              <a:lnSpc>
                <a:spcPts val="5468"/>
              </a:lnSpc>
              <a:buNone/>
            </a:pPr>
            <a:r>
              <a:rPr lang="en-US" sz="4374" b="1" kern="0" spc="-131" dirty="0">
                <a:solidFill>
                  <a:srgbClr val="FFFFFF"/>
                </a:solidFill>
                <a:latin typeface="Overpass" pitchFamily="34" charset="0"/>
                <a:ea typeface="Overpass" pitchFamily="34" charset="-122"/>
                <a:cs typeface="Overpass" pitchFamily="34" charset="-120"/>
              </a:rPr>
              <a:t>Gravitational Lensing and Black Holes</a:t>
            </a:r>
            <a:endParaRPr lang="en-US" sz="4374" dirty="0"/>
          </a:p>
        </p:txBody>
      </p:sp>
      <p:pic>
        <p:nvPicPr>
          <p:cNvPr id="5" name="Image 1" descr="preencoded.png"/>
          <p:cNvPicPr>
            <a:picLocks noChangeAspect="1"/>
          </p:cNvPicPr>
          <p:nvPr/>
        </p:nvPicPr>
        <p:blipFill>
          <a:blip r:embed="rId4"/>
          <a:stretch>
            <a:fillRect/>
          </a:stretch>
        </p:blipFill>
        <p:spPr>
          <a:xfrm>
            <a:off x="2348389" y="1755338"/>
            <a:ext cx="3088958" cy="1909048"/>
          </a:xfrm>
          <a:prstGeom prst="rect">
            <a:avLst/>
          </a:prstGeom>
        </p:spPr>
      </p:pic>
      <p:sp>
        <p:nvSpPr>
          <p:cNvPr id="6" name="Text 2"/>
          <p:cNvSpPr/>
          <p:nvPr/>
        </p:nvSpPr>
        <p:spPr>
          <a:xfrm>
            <a:off x="2348389" y="3942040"/>
            <a:ext cx="2777490" cy="347186"/>
          </a:xfrm>
          <a:prstGeom prst="rect">
            <a:avLst/>
          </a:prstGeom>
          <a:noFill/>
          <a:ln/>
        </p:spPr>
        <p:txBody>
          <a:bodyPr wrap="none" rtlCol="0" anchor="t"/>
          <a:lstStyle/>
          <a:p>
            <a:pPr marL="0" indent="0" algn="l">
              <a:lnSpc>
                <a:spcPts val="2734"/>
              </a:lnSpc>
              <a:buNone/>
            </a:pPr>
            <a:r>
              <a:rPr lang="en-US" sz="2187" b="1" kern="0" spc="-66" dirty="0">
                <a:solidFill>
                  <a:srgbClr val="E5E0DF"/>
                </a:solidFill>
                <a:latin typeface="Overpass" pitchFamily="34" charset="0"/>
                <a:ea typeface="Overpass" pitchFamily="34" charset="-122"/>
                <a:cs typeface="Overpass" pitchFamily="34" charset="-120"/>
              </a:rPr>
              <a:t>Gravitational Lensing</a:t>
            </a:r>
            <a:endParaRPr lang="en-US" sz="2187" dirty="0"/>
          </a:p>
        </p:txBody>
      </p:sp>
      <p:sp>
        <p:nvSpPr>
          <p:cNvPr id="7" name="Text 3"/>
          <p:cNvSpPr/>
          <p:nvPr/>
        </p:nvSpPr>
        <p:spPr>
          <a:xfrm>
            <a:off x="2348389" y="4422458"/>
            <a:ext cx="3088958" cy="2843213"/>
          </a:xfrm>
          <a:prstGeom prst="rect">
            <a:avLst/>
          </a:prstGeom>
          <a:noFill/>
          <a:ln/>
        </p:spPr>
        <p:txBody>
          <a:bodyPr wrap="square" rtlCol="0" anchor="t"/>
          <a:lstStyle/>
          <a:p>
            <a:pPr marL="0" indent="0" algn="l">
              <a:lnSpc>
                <a:spcPts val="2799"/>
              </a:lnSpc>
              <a:buNone/>
            </a:pPr>
            <a:r>
              <a:rPr lang="en-US" sz="1750" dirty="0">
                <a:solidFill>
                  <a:srgbClr val="E5E0DF"/>
                </a:solidFill>
                <a:latin typeface="Overpass" pitchFamily="34" charset="0"/>
                <a:ea typeface="Overpass" pitchFamily="34" charset="-122"/>
                <a:cs typeface="Overpass" pitchFamily="34" charset="-120"/>
              </a:rPr>
              <a:t>The immense gravity of black holes can bend and magnify the light from distant galaxies, creating the stunning phenomenon of gravitational lensing, which provides a unique window into the unseen universe.</a:t>
            </a:r>
            <a:endParaRPr lang="en-US" sz="1750" dirty="0"/>
          </a:p>
        </p:txBody>
      </p:sp>
      <p:sp>
        <p:nvSpPr>
          <p:cNvPr id="9" name="Text 4"/>
          <p:cNvSpPr/>
          <p:nvPr/>
        </p:nvSpPr>
        <p:spPr>
          <a:xfrm>
            <a:off x="5770602" y="3942040"/>
            <a:ext cx="2777490" cy="347186"/>
          </a:xfrm>
          <a:prstGeom prst="rect">
            <a:avLst/>
          </a:prstGeom>
          <a:noFill/>
          <a:ln/>
        </p:spPr>
        <p:txBody>
          <a:bodyPr wrap="none" rtlCol="0" anchor="t"/>
          <a:lstStyle/>
          <a:p>
            <a:pPr marL="0" indent="0" algn="l">
              <a:lnSpc>
                <a:spcPts val="2734"/>
              </a:lnSpc>
              <a:buNone/>
            </a:pPr>
            <a:endParaRPr lang="en-US" sz="2187" dirty="0"/>
          </a:p>
        </p:txBody>
      </p:sp>
      <p:sp>
        <p:nvSpPr>
          <p:cNvPr id="10" name="Text 5"/>
          <p:cNvSpPr/>
          <p:nvPr/>
        </p:nvSpPr>
        <p:spPr>
          <a:xfrm>
            <a:off x="5770602" y="4422458"/>
            <a:ext cx="3088958" cy="2843213"/>
          </a:xfrm>
          <a:prstGeom prst="rect">
            <a:avLst/>
          </a:prstGeom>
          <a:noFill/>
          <a:ln/>
        </p:spPr>
        <p:txBody>
          <a:bodyPr wrap="square" rtlCol="0" anchor="t"/>
          <a:lstStyle/>
          <a:p>
            <a:pPr marL="0" indent="0" algn="l">
              <a:lnSpc>
                <a:spcPts val="2799"/>
              </a:lnSpc>
              <a:buNone/>
            </a:pPr>
            <a:endParaRPr lang="en-US" sz="1750" dirty="0"/>
          </a:p>
        </p:txBody>
      </p:sp>
      <p:pic>
        <p:nvPicPr>
          <p:cNvPr id="11" name="Image 3" descr="preencoded.png"/>
          <p:cNvPicPr>
            <a:picLocks noChangeAspect="1"/>
          </p:cNvPicPr>
          <p:nvPr/>
        </p:nvPicPr>
        <p:blipFill>
          <a:blip r:embed="rId5"/>
          <a:stretch>
            <a:fillRect/>
          </a:stretch>
        </p:blipFill>
        <p:spPr>
          <a:xfrm>
            <a:off x="9192816" y="1755338"/>
            <a:ext cx="3089077" cy="1909167"/>
          </a:xfrm>
          <a:prstGeom prst="rect">
            <a:avLst/>
          </a:prstGeom>
        </p:spPr>
      </p:pic>
      <p:sp>
        <p:nvSpPr>
          <p:cNvPr id="12" name="Text 6"/>
          <p:cNvSpPr/>
          <p:nvPr/>
        </p:nvSpPr>
        <p:spPr>
          <a:xfrm>
            <a:off x="9192816" y="3942159"/>
            <a:ext cx="3089077" cy="694373"/>
          </a:xfrm>
          <a:prstGeom prst="rect">
            <a:avLst/>
          </a:prstGeom>
          <a:noFill/>
          <a:ln/>
        </p:spPr>
        <p:txBody>
          <a:bodyPr wrap="square" rtlCol="0" anchor="t"/>
          <a:lstStyle/>
          <a:p>
            <a:pPr marL="0" indent="0" algn="l">
              <a:lnSpc>
                <a:spcPts val="2734"/>
              </a:lnSpc>
              <a:buNone/>
            </a:pPr>
            <a:r>
              <a:rPr lang="en-US" sz="2187" b="1" kern="0" spc="-66" dirty="0">
                <a:solidFill>
                  <a:srgbClr val="E5E0DF"/>
                </a:solidFill>
                <a:latin typeface="Overpass" pitchFamily="34" charset="0"/>
                <a:ea typeface="Overpass" pitchFamily="34" charset="-122"/>
                <a:cs typeface="Overpass" pitchFamily="34" charset="-120"/>
              </a:rPr>
              <a:t>Observing Lensing Effects</a:t>
            </a:r>
            <a:endParaRPr lang="en-US" sz="2187" dirty="0"/>
          </a:p>
        </p:txBody>
      </p:sp>
      <p:sp>
        <p:nvSpPr>
          <p:cNvPr id="13" name="Text 7"/>
          <p:cNvSpPr/>
          <p:nvPr/>
        </p:nvSpPr>
        <p:spPr>
          <a:xfrm>
            <a:off x="9192816" y="4769763"/>
            <a:ext cx="3089077" cy="2843213"/>
          </a:xfrm>
          <a:prstGeom prst="rect">
            <a:avLst/>
          </a:prstGeom>
          <a:noFill/>
          <a:ln/>
        </p:spPr>
        <p:txBody>
          <a:bodyPr wrap="square" rtlCol="0" anchor="t"/>
          <a:lstStyle/>
          <a:p>
            <a:pPr marL="0" indent="0" algn="l">
              <a:lnSpc>
                <a:spcPts val="2799"/>
              </a:lnSpc>
              <a:buNone/>
            </a:pPr>
            <a:r>
              <a:rPr lang="en-US" sz="1750" dirty="0">
                <a:solidFill>
                  <a:srgbClr val="E5E0DF"/>
                </a:solidFill>
                <a:latin typeface="Overpass" pitchFamily="34" charset="0"/>
                <a:ea typeface="Overpass" pitchFamily="34" charset="-122"/>
                <a:cs typeface="Overpass" pitchFamily="34" charset="-120"/>
              </a:rPr>
              <a:t>By studying the intricate patterns of gravitational lensing around black holes, astronomers can map the distribution of matter, measure the mass of the black hole, and even detect the presence of unseen objects in the cosmos.</a:t>
            </a:r>
            <a:endParaRPr lang="en-US" sz="1750" dirty="0"/>
          </a:p>
        </p:txBody>
      </p:sp>
    </p:spTree>
  </p:cSld>
  <p:clrMapOvr>
    <a:masterClrMapping/>
  </p:clrMapOvr>
  <mc:AlternateContent xmlns:mc="http://schemas.openxmlformats.org/markup-compatibility/2006">
    <mc:Choice xmlns:p14="http://schemas.microsoft.com/office/powerpoint/2010/main" xmlns=""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A0A0A">
              <a:alpha val="75000"/>
            </a:srgbClr>
          </a:solidFill>
          <a:ln/>
        </p:spPr>
        <p:txBody>
          <a:bodyPr/>
          <a:lstStyle/>
          <a:p>
            <a:r>
              <a:rPr lang="en-US" dirty="0">
                <a:solidFill>
                  <a:schemeClr val="bg1"/>
                </a:solidFill>
              </a:rPr>
              <a:t>                         </a:t>
            </a:r>
          </a:p>
          <a:p>
            <a:endParaRPr lang="en-US" dirty="0">
              <a:solidFill>
                <a:schemeClr val="bg1"/>
              </a:solidFill>
            </a:endParaRPr>
          </a:p>
          <a:p>
            <a:endParaRPr lang="en-US" dirty="0">
              <a:solidFill>
                <a:schemeClr val="bg1"/>
              </a:solidFill>
            </a:endParaRPr>
          </a:p>
          <a:p>
            <a:endParaRPr lang="en-US" dirty="0">
              <a:solidFill>
                <a:schemeClr val="bg1"/>
              </a:solidFill>
            </a:endParaRPr>
          </a:p>
          <a:p>
            <a:endParaRPr lang="en-US" dirty="0">
              <a:solidFill>
                <a:schemeClr val="bg1"/>
              </a:solidFill>
            </a:endParaRPr>
          </a:p>
          <a:p>
            <a:r>
              <a:rPr lang="en-US" sz="4000" dirty="0">
                <a:solidFill>
                  <a:schemeClr val="bg1"/>
                </a:solidFill>
              </a:rPr>
              <a:t>                       Unsolved Mysteries and Future Research</a:t>
            </a:r>
            <a:endParaRPr lang="en-AU" sz="4000" dirty="0">
              <a:solidFill>
                <a:schemeClr val="bg1"/>
              </a:solidFill>
            </a:endParaRPr>
          </a:p>
        </p:txBody>
      </p:sp>
      <p:sp>
        <p:nvSpPr>
          <p:cNvPr id="4" name="Text 1"/>
          <p:cNvSpPr/>
          <p:nvPr/>
        </p:nvSpPr>
        <p:spPr>
          <a:xfrm>
            <a:off x="1760220" y="2923462"/>
            <a:ext cx="6290191" cy="694373"/>
          </a:xfrm>
          <a:prstGeom prst="rect">
            <a:avLst/>
          </a:prstGeom>
          <a:noFill/>
          <a:ln/>
        </p:spPr>
        <p:txBody>
          <a:bodyPr wrap="none" rtlCol="0" anchor="t"/>
          <a:lstStyle/>
          <a:p>
            <a:pPr>
              <a:lnSpc>
                <a:spcPts val="5467"/>
              </a:lnSpc>
            </a:pPr>
            <a:endParaRPr lang="en-US" sz="4374" dirty="0"/>
          </a:p>
        </p:txBody>
      </p:sp>
      <p:sp>
        <p:nvSpPr>
          <p:cNvPr id="5" name="Text 2"/>
          <p:cNvSpPr/>
          <p:nvPr/>
        </p:nvSpPr>
        <p:spPr>
          <a:xfrm>
            <a:off x="2115622" y="4062174"/>
            <a:ext cx="10754558" cy="355402"/>
          </a:xfrm>
          <a:prstGeom prst="rect">
            <a:avLst/>
          </a:prstGeom>
          <a:noFill/>
          <a:ln/>
        </p:spPr>
        <p:txBody>
          <a:bodyPr wrap="none" rtlCol="0" anchor="t"/>
          <a:lstStyle/>
          <a:p>
            <a:pPr marL="342887" indent="-342887">
              <a:lnSpc>
                <a:spcPts val="2798"/>
              </a:lnSpc>
              <a:buSzPct val="100000"/>
              <a:buFont typeface="+mj-lt"/>
              <a:buAutoNum type="arabicPeriod"/>
            </a:pPr>
            <a:endParaRPr lang="en-US" sz="1750" dirty="0"/>
          </a:p>
        </p:txBody>
      </p:sp>
      <p:sp>
        <p:nvSpPr>
          <p:cNvPr id="6" name="Text 3"/>
          <p:cNvSpPr/>
          <p:nvPr/>
        </p:nvSpPr>
        <p:spPr>
          <a:xfrm>
            <a:off x="2115622" y="4506397"/>
            <a:ext cx="10754558" cy="355402"/>
          </a:xfrm>
          <a:prstGeom prst="rect">
            <a:avLst/>
          </a:prstGeom>
          <a:noFill/>
          <a:ln/>
        </p:spPr>
        <p:txBody>
          <a:bodyPr wrap="none" rtlCol="0" anchor="t"/>
          <a:lstStyle/>
          <a:p>
            <a:pPr marL="342887" indent="-342887">
              <a:lnSpc>
                <a:spcPts val="2798"/>
              </a:lnSpc>
              <a:buSzPct val="100000"/>
              <a:buFont typeface="+mj-lt"/>
              <a:buAutoNum type="arabicPeriod" startAt="2"/>
            </a:pPr>
            <a:endParaRPr lang="en-US" sz="1750" dirty="0"/>
          </a:p>
        </p:txBody>
      </p:sp>
      <p:sp>
        <p:nvSpPr>
          <p:cNvPr id="7" name="Text 4"/>
          <p:cNvSpPr/>
          <p:nvPr/>
        </p:nvSpPr>
        <p:spPr>
          <a:xfrm>
            <a:off x="2115622" y="4950619"/>
            <a:ext cx="10754558" cy="355402"/>
          </a:xfrm>
          <a:prstGeom prst="rect">
            <a:avLst/>
          </a:prstGeom>
          <a:noFill/>
          <a:ln/>
        </p:spPr>
        <p:txBody>
          <a:bodyPr wrap="none" rtlCol="0" anchor="t"/>
          <a:lstStyle/>
          <a:p>
            <a:pPr marL="342887" indent="-342887">
              <a:lnSpc>
                <a:spcPts val="2798"/>
              </a:lnSpc>
              <a:buSzPct val="100000"/>
              <a:buFont typeface="+mj-lt"/>
              <a:buAutoNum type="arabicPeriod" startAt="3"/>
            </a:pPr>
            <a:endParaRPr lang="en-US" sz="1750" dirty="0"/>
          </a:p>
        </p:txBody>
      </p:sp>
      <p:graphicFrame>
        <p:nvGraphicFramePr>
          <p:cNvPr id="9" name="Content Placeholder">
            <a:extLst>
              <a:ext uri="{FF2B5EF4-FFF2-40B4-BE49-F238E27FC236}">
                <a16:creationId xmlns="" xmlns:a16="http://schemas.microsoft.com/office/drawing/2014/main" id="{EBD9EFEC-4251-5B92-D295-ABED83AB80DD}"/>
              </a:ext>
            </a:extLst>
          </p:cNvPr>
          <p:cNvGraphicFramePr>
            <a:graphicFrameLocks/>
          </p:cNvGraphicFramePr>
          <p:nvPr>
            <p:extLst>
              <p:ext uri="{D42A27DB-BD31-4B8C-83A1-F6EECF244321}">
                <p14:modId xmlns:p14="http://schemas.microsoft.com/office/powerpoint/2010/main" xmlns="" val="3398514316"/>
              </p:ext>
            </p:extLst>
          </p:nvPr>
        </p:nvGraphicFramePr>
        <p:xfrm>
          <a:off x="1349347" y="2633014"/>
          <a:ext cx="11434301" cy="467837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xmlns="" val="3182792226"/>
      </p:ext>
    </p:extLst>
  </p:cSld>
  <p:clrMapOvr>
    <a:masterClrMapping/>
  </p:clrMapOvr>
  <mc:AlternateContent xmlns:mc="http://schemas.openxmlformats.org/markup-compatibility/2006">
    <mc:Choice xmlns:p14="http://schemas.microsoft.com/office/powerpoint/2010/main" xmlns=""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4" name="Text 1"/>
          <p:cNvSpPr/>
          <p:nvPr/>
        </p:nvSpPr>
        <p:spPr>
          <a:xfrm>
            <a:off x="3275886" y="498157"/>
            <a:ext cx="6804660" cy="564594"/>
          </a:xfrm>
          <a:prstGeom prst="rect">
            <a:avLst/>
          </a:prstGeom>
          <a:noFill/>
          <a:ln/>
        </p:spPr>
        <p:txBody>
          <a:bodyPr wrap="none" rtlCol="0" anchor="t"/>
          <a:lstStyle/>
          <a:p>
            <a:pPr marL="0" indent="0">
              <a:lnSpc>
                <a:spcPts val="4446"/>
              </a:lnSpc>
              <a:buNone/>
            </a:pPr>
            <a:r>
              <a:rPr lang="en-US" sz="3557" b="1" kern="0" spc="-107" dirty="0">
                <a:solidFill>
                  <a:srgbClr val="FFFFFF"/>
                </a:solidFill>
                <a:latin typeface="Overpass" pitchFamily="34" charset="0"/>
                <a:ea typeface="Overpass" pitchFamily="34" charset="-122"/>
                <a:cs typeface="Overpass" pitchFamily="34" charset="-120"/>
              </a:rPr>
              <a:t>The Future of Black Hole Research</a:t>
            </a:r>
            <a:endParaRPr lang="en-US" sz="3557" dirty="0"/>
          </a:p>
        </p:txBody>
      </p:sp>
      <p:pic>
        <p:nvPicPr>
          <p:cNvPr id="5" name="Image 1" descr="preencoded.png"/>
          <p:cNvPicPr>
            <a:picLocks noChangeAspect="1"/>
          </p:cNvPicPr>
          <p:nvPr/>
        </p:nvPicPr>
        <p:blipFill>
          <a:blip r:embed="rId4"/>
          <a:stretch>
            <a:fillRect/>
          </a:stretch>
        </p:blipFill>
        <p:spPr>
          <a:xfrm>
            <a:off x="4629031" y="1424107"/>
            <a:ext cx="1332905" cy="1619131"/>
          </a:xfrm>
          <a:prstGeom prst="rect">
            <a:avLst/>
          </a:prstGeom>
        </p:spPr>
      </p:pic>
      <p:sp>
        <p:nvSpPr>
          <p:cNvPr id="6" name="Text 2"/>
          <p:cNvSpPr/>
          <p:nvPr/>
        </p:nvSpPr>
        <p:spPr>
          <a:xfrm>
            <a:off x="5253633" y="2246114"/>
            <a:ext cx="83582" cy="406479"/>
          </a:xfrm>
          <a:prstGeom prst="rect">
            <a:avLst/>
          </a:prstGeom>
          <a:noFill/>
          <a:ln/>
        </p:spPr>
        <p:txBody>
          <a:bodyPr wrap="none" rtlCol="0" anchor="t"/>
          <a:lstStyle/>
          <a:p>
            <a:pPr marL="0" indent="0" algn="ctr">
              <a:lnSpc>
                <a:spcPts val="3201"/>
              </a:lnSpc>
              <a:buNone/>
            </a:pPr>
            <a:r>
              <a:rPr lang="en-US" sz="1779" b="1" kern="0" spc="-53" dirty="0">
                <a:solidFill>
                  <a:srgbClr val="E5E0DF"/>
                </a:solidFill>
                <a:latin typeface="Overpass" pitchFamily="34" charset="0"/>
                <a:ea typeface="Overpass" pitchFamily="34" charset="-122"/>
                <a:cs typeface="Overpass" pitchFamily="34" charset="-120"/>
              </a:rPr>
              <a:t>1</a:t>
            </a:r>
            <a:endParaRPr lang="en-US" sz="1779" dirty="0"/>
          </a:p>
        </p:txBody>
      </p:sp>
      <p:sp>
        <p:nvSpPr>
          <p:cNvPr id="7" name="Text 3"/>
          <p:cNvSpPr/>
          <p:nvPr/>
        </p:nvSpPr>
        <p:spPr>
          <a:xfrm>
            <a:off x="6142553" y="1749266"/>
            <a:ext cx="2892743" cy="282297"/>
          </a:xfrm>
          <a:prstGeom prst="rect">
            <a:avLst/>
          </a:prstGeom>
          <a:noFill/>
          <a:ln/>
        </p:spPr>
        <p:txBody>
          <a:bodyPr wrap="none" rtlCol="0" anchor="t"/>
          <a:lstStyle/>
          <a:p>
            <a:pPr marL="0" indent="0" algn="l">
              <a:lnSpc>
                <a:spcPts val="2223"/>
              </a:lnSpc>
              <a:buNone/>
            </a:pPr>
            <a:r>
              <a:rPr lang="en-US" sz="1779" b="1" kern="0" spc="-53" dirty="0">
                <a:solidFill>
                  <a:srgbClr val="E5E0DF"/>
                </a:solidFill>
                <a:latin typeface="Overpass" pitchFamily="34" charset="0"/>
                <a:ea typeface="Overpass" pitchFamily="34" charset="-122"/>
                <a:cs typeface="Overpass" pitchFamily="34" charset="-120"/>
              </a:rPr>
              <a:t>Unprecedented Observations</a:t>
            </a:r>
            <a:endParaRPr lang="en-US" sz="1779" dirty="0"/>
          </a:p>
        </p:txBody>
      </p:sp>
      <p:sp>
        <p:nvSpPr>
          <p:cNvPr id="8" name="Text 4"/>
          <p:cNvSpPr/>
          <p:nvPr/>
        </p:nvSpPr>
        <p:spPr>
          <a:xfrm>
            <a:off x="6142553" y="2139910"/>
            <a:ext cx="5031224" cy="578168"/>
          </a:xfrm>
          <a:prstGeom prst="rect">
            <a:avLst/>
          </a:prstGeom>
          <a:noFill/>
          <a:ln/>
        </p:spPr>
        <p:txBody>
          <a:bodyPr wrap="square" rtlCol="0" anchor="t"/>
          <a:lstStyle/>
          <a:p>
            <a:pPr marL="0" indent="0" algn="l">
              <a:lnSpc>
                <a:spcPts val="2277"/>
              </a:lnSpc>
              <a:buNone/>
            </a:pPr>
            <a:r>
              <a:rPr lang="en-US" sz="1423" dirty="0">
                <a:solidFill>
                  <a:srgbClr val="E5E0DF"/>
                </a:solidFill>
                <a:latin typeface="Overpass" pitchFamily="34" charset="0"/>
                <a:ea typeface="Overpass" pitchFamily="34" charset="-122"/>
                <a:cs typeface="Overpass" pitchFamily="34" charset="-120"/>
              </a:rPr>
              <a:t>Next-gen telescopes and instruments will enable unprecedented observations of black holes.</a:t>
            </a:r>
            <a:endParaRPr lang="en-US" sz="1423" dirty="0"/>
          </a:p>
        </p:txBody>
      </p:sp>
      <p:sp>
        <p:nvSpPr>
          <p:cNvPr id="9" name="Shape 5"/>
          <p:cNvSpPr/>
          <p:nvPr/>
        </p:nvSpPr>
        <p:spPr>
          <a:xfrm>
            <a:off x="6007060" y="3046303"/>
            <a:ext cx="5302210" cy="18038"/>
          </a:xfrm>
          <a:prstGeom prst="roundRect">
            <a:avLst>
              <a:gd name="adj" fmla="val 450809"/>
            </a:avLst>
          </a:prstGeom>
          <a:solidFill>
            <a:srgbClr val="971B55"/>
          </a:solidFill>
          <a:ln/>
        </p:spPr>
        <p:txBody>
          <a:bodyPr/>
          <a:lstStyle/>
          <a:p>
            <a:endParaRPr lang="en-AU"/>
          </a:p>
        </p:txBody>
      </p:sp>
      <p:pic>
        <p:nvPicPr>
          <p:cNvPr id="10" name="Image 2" descr="preencoded.png"/>
          <p:cNvPicPr>
            <a:picLocks noChangeAspect="1"/>
          </p:cNvPicPr>
          <p:nvPr/>
        </p:nvPicPr>
        <p:blipFill>
          <a:blip r:embed="rId5"/>
          <a:stretch>
            <a:fillRect/>
          </a:stretch>
        </p:blipFill>
        <p:spPr>
          <a:xfrm>
            <a:off x="3962519" y="3088362"/>
            <a:ext cx="2665809" cy="1619131"/>
          </a:xfrm>
          <a:prstGeom prst="rect">
            <a:avLst/>
          </a:prstGeom>
        </p:spPr>
      </p:pic>
      <p:sp>
        <p:nvSpPr>
          <p:cNvPr id="11" name="Text 6"/>
          <p:cNvSpPr/>
          <p:nvPr/>
        </p:nvSpPr>
        <p:spPr>
          <a:xfrm>
            <a:off x="5229701" y="3694628"/>
            <a:ext cx="131326" cy="406479"/>
          </a:xfrm>
          <a:prstGeom prst="rect">
            <a:avLst/>
          </a:prstGeom>
          <a:noFill/>
          <a:ln/>
        </p:spPr>
        <p:txBody>
          <a:bodyPr wrap="none" rtlCol="0" anchor="t"/>
          <a:lstStyle/>
          <a:p>
            <a:pPr marL="0" indent="0" algn="ctr">
              <a:lnSpc>
                <a:spcPts val="3201"/>
              </a:lnSpc>
              <a:buNone/>
            </a:pPr>
            <a:r>
              <a:rPr lang="en-US" sz="1779" b="1" kern="0" spc="-53" dirty="0">
                <a:solidFill>
                  <a:srgbClr val="E5E0DF"/>
                </a:solidFill>
                <a:latin typeface="Overpass" pitchFamily="34" charset="0"/>
                <a:ea typeface="Overpass" pitchFamily="34" charset="-122"/>
                <a:cs typeface="Overpass" pitchFamily="34" charset="-120"/>
              </a:rPr>
              <a:t>2</a:t>
            </a:r>
            <a:endParaRPr lang="en-US" sz="1779" dirty="0"/>
          </a:p>
        </p:txBody>
      </p:sp>
      <p:sp>
        <p:nvSpPr>
          <p:cNvPr id="12" name="Text 7"/>
          <p:cNvSpPr/>
          <p:nvPr/>
        </p:nvSpPr>
        <p:spPr>
          <a:xfrm>
            <a:off x="6808946" y="3413522"/>
            <a:ext cx="2258735" cy="282297"/>
          </a:xfrm>
          <a:prstGeom prst="rect">
            <a:avLst/>
          </a:prstGeom>
          <a:noFill/>
          <a:ln/>
        </p:spPr>
        <p:txBody>
          <a:bodyPr wrap="none" rtlCol="0" anchor="t"/>
          <a:lstStyle/>
          <a:p>
            <a:pPr marL="0" indent="0" algn="l">
              <a:lnSpc>
                <a:spcPts val="2223"/>
              </a:lnSpc>
              <a:buNone/>
            </a:pPr>
            <a:r>
              <a:rPr lang="en-US" sz="1779" b="1" kern="0" spc="-53" dirty="0">
                <a:solidFill>
                  <a:srgbClr val="E5E0DF"/>
                </a:solidFill>
                <a:latin typeface="Overpass" pitchFamily="34" charset="0"/>
                <a:ea typeface="Overpass" pitchFamily="34" charset="-122"/>
                <a:cs typeface="Overpass" pitchFamily="34" charset="-120"/>
              </a:rPr>
              <a:t>Unraveling Mysteries</a:t>
            </a:r>
            <a:endParaRPr lang="en-US" sz="1779" dirty="0"/>
          </a:p>
        </p:txBody>
      </p:sp>
      <p:sp>
        <p:nvSpPr>
          <p:cNvPr id="13" name="Text 8"/>
          <p:cNvSpPr/>
          <p:nvPr/>
        </p:nvSpPr>
        <p:spPr>
          <a:xfrm>
            <a:off x="6808946" y="3804166"/>
            <a:ext cx="4364831" cy="578168"/>
          </a:xfrm>
          <a:prstGeom prst="rect">
            <a:avLst/>
          </a:prstGeom>
          <a:noFill/>
          <a:ln/>
        </p:spPr>
        <p:txBody>
          <a:bodyPr wrap="square" rtlCol="0" anchor="t"/>
          <a:lstStyle/>
          <a:p>
            <a:pPr marL="0" indent="0" algn="l">
              <a:lnSpc>
                <a:spcPts val="2277"/>
              </a:lnSpc>
              <a:buNone/>
            </a:pPr>
            <a:r>
              <a:rPr lang="en-US" sz="1423" dirty="0">
                <a:solidFill>
                  <a:srgbClr val="E5E0DF"/>
                </a:solidFill>
                <a:latin typeface="Overpass" pitchFamily="34" charset="0"/>
                <a:ea typeface="Overpass" pitchFamily="34" charset="-122"/>
                <a:cs typeface="Overpass" pitchFamily="34" charset="-120"/>
              </a:rPr>
              <a:t>Shedding light on the nature of singularities and exploring the limits of physics.</a:t>
            </a:r>
            <a:endParaRPr lang="en-US" sz="1423" dirty="0"/>
          </a:p>
        </p:txBody>
      </p:sp>
      <p:sp>
        <p:nvSpPr>
          <p:cNvPr id="14" name="Shape 9"/>
          <p:cNvSpPr/>
          <p:nvPr/>
        </p:nvSpPr>
        <p:spPr>
          <a:xfrm>
            <a:off x="6673453" y="4710559"/>
            <a:ext cx="4635818" cy="18038"/>
          </a:xfrm>
          <a:prstGeom prst="roundRect">
            <a:avLst>
              <a:gd name="adj" fmla="val 450809"/>
            </a:avLst>
          </a:prstGeom>
          <a:solidFill>
            <a:srgbClr val="971B55"/>
          </a:solidFill>
          <a:ln/>
        </p:spPr>
        <p:txBody>
          <a:bodyPr/>
          <a:lstStyle/>
          <a:p>
            <a:endParaRPr lang="en-AU"/>
          </a:p>
        </p:txBody>
      </p:sp>
      <p:pic>
        <p:nvPicPr>
          <p:cNvPr id="15" name="Image 3" descr="preencoded.png"/>
          <p:cNvPicPr>
            <a:picLocks noChangeAspect="1"/>
          </p:cNvPicPr>
          <p:nvPr/>
        </p:nvPicPr>
        <p:blipFill>
          <a:blip r:embed="rId6"/>
          <a:stretch>
            <a:fillRect/>
          </a:stretch>
        </p:blipFill>
        <p:spPr>
          <a:xfrm>
            <a:off x="3296007" y="4752618"/>
            <a:ext cx="3998833" cy="1619131"/>
          </a:xfrm>
          <a:prstGeom prst="rect">
            <a:avLst/>
          </a:prstGeom>
        </p:spPr>
      </p:pic>
      <p:sp>
        <p:nvSpPr>
          <p:cNvPr id="16" name="Text 10"/>
          <p:cNvSpPr/>
          <p:nvPr/>
        </p:nvSpPr>
        <p:spPr>
          <a:xfrm>
            <a:off x="5231011" y="5358884"/>
            <a:ext cx="128588" cy="406479"/>
          </a:xfrm>
          <a:prstGeom prst="rect">
            <a:avLst/>
          </a:prstGeom>
          <a:noFill/>
          <a:ln/>
        </p:spPr>
        <p:txBody>
          <a:bodyPr wrap="none" rtlCol="0" anchor="t"/>
          <a:lstStyle/>
          <a:p>
            <a:pPr marL="0" indent="0" algn="ctr">
              <a:lnSpc>
                <a:spcPts val="3201"/>
              </a:lnSpc>
              <a:buNone/>
            </a:pPr>
            <a:r>
              <a:rPr lang="en-US" sz="1779" b="1" kern="0" spc="-53" dirty="0">
                <a:solidFill>
                  <a:srgbClr val="E5E0DF"/>
                </a:solidFill>
                <a:latin typeface="Overpass" pitchFamily="34" charset="0"/>
                <a:ea typeface="Overpass" pitchFamily="34" charset="-122"/>
                <a:cs typeface="Overpass" pitchFamily="34" charset="-120"/>
              </a:rPr>
              <a:t>3</a:t>
            </a:r>
            <a:endParaRPr lang="en-US" sz="1779" dirty="0"/>
          </a:p>
        </p:txBody>
      </p:sp>
      <p:sp>
        <p:nvSpPr>
          <p:cNvPr id="17" name="Text 11"/>
          <p:cNvSpPr/>
          <p:nvPr/>
        </p:nvSpPr>
        <p:spPr>
          <a:xfrm>
            <a:off x="7475458" y="4933236"/>
            <a:ext cx="2258735" cy="282297"/>
          </a:xfrm>
          <a:prstGeom prst="rect">
            <a:avLst/>
          </a:prstGeom>
          <a:noFill/>
          <a:ln/>
        </p:spPr>
        <p:txBody>
          <a:bodyPr wrap="none" rtlCol="0" anchor="t"/>
          <a:lstStyle/>
          <a:p>
            <a:pPr marL="0" indent="0" algn="l">
              <a:lnSpc>
                <a:spcPts val="2223"/>
              </a:lnSpc>
              <a:buNone/>
            </a:pPr>
            <a:r>
              <a:rPr lang="en-US" sz="1779" b="1" kern="0" spc="-53" dirty="0">
                <a:solidFill>
                  <a:srgbClr val="E5E0DF"/>
                </a:solidFill>
                <a:latin typeface="Overpass" pitchFamily="34" charset="0"/>
                <a:ea typeface="Overpass" pitchFamily="34" charset="-122"/>
                <a:cs typeface="Overpass" pitchFamily="34" charset="-120"/>
              </a:rPr>
              <a:t>Cosmic Laboratories</a:t>
            </a:r>
            <a:endParaRPr lang="en-US" sz="1779" dirty="0"/>
          </a:p>
        </p:txBody>
      </p:sp>
      <p:sp>
        <p:nvSpPr>
          <p:cNvPr id="18" name="Text 12"/>
          <p:cNvSpPr/>
          <p:nvPr/>
        </p:nvSpPr>
        <p:spPr>
          <a:xfrm>
            <a:off x="7475458" y="5323880"/>
            <a:ext cx="3698319" cy="867251"/>
          </a:xfrm>
          <a:prstGeom prst="rect">
            <a:avLst/>
          </a:prstGeom>
          <a:noFill/>
          <a:ln/>
        </p:spPr>
        <p:txBody>
          <a:bodyPr wrap="square" rtlCol="0" anchor="t"/>
          <a:lstStyle/>
          <a:p>
            <a:pPr marL="0" indent="0" algn="l">
              <a:lnSpc>
                <a:spcPts val="2277"/>
              </a:lnSpc>
              <a:buNone/>
            </a:pPr>
            <a:r>
              <a:rPr lang="en-US" sz="1423" dirty="0">
                <a:solidFill>
                  <a:srgbClr val="E5E0DF"/>
                </a:solidFill>
                <a:latin typeface="Overpass" pitchFamily="34" charset="0"/>
                <a:ea typeface="Overpass" pitchFamily="34" charset="-122"/>
                <a:cs typeface="Overpass" pitchFamily="34" charset="-120"/>
              </a:rPr>
              <a:t>Using black holes as natural laboratories to test theories of gravity and quantum mechanics.</a:t>
            </a:r>
            <a:endParaRPr lang="en-US" sz="1423" dirty="0"/>
          </a:p>
        </p:txBody>
      </p:sp>
      <p:sp>
        <p:nvSpPr>
          <p:cNvPr id="19" name="Text 13"/>
          <p:cNvSpPr/>
          <p:nvPr/>
        </p:nvSpPr>
        <p:spPr>
          <a:xfrm>
            <a:off x="3275886" y="6574988"/>
            <a:ext cx="8078510" cy="1156335"/>
          </a:xfrm>
          <a:prstGeom prst="rect">
            <a:avLst/>
          </a:prstGeom>
          <a:noFill/>
          <a:ln/>
        </p:spPr>
        <p:txBody>
          <a:bodyPr wrap="square" rtlCol="0" anchor="t"/>
          <a:lstStyle/>
          <a:p>
            <a:pPr marL="0" indent="0">
              <a:lnSpc>
                <a:spcPts val="2277"/>
              </a:lnSpc>
              <a:buNone/>
            </a:pPr>
            <a:r>
              <a:rPr lang="en-US" sz="1423" dirty="0">
                <a:solidFill>
                  <a:srgbClr val="E5E0DF"/>
                </a:solidFill>
                <a:latin typeface="Overpass" pitchFamily="34" charset="0"/>
                <a:ea typeface="Overpass" pitchFamily="34" charset="-122"/>
                <a:cs typeface="Overpass" pitchFamily="34" charset="-120"/>
              </a:rPr>
              <a:t>As our technological capabilities rapidly advance, the future of black hole research holds immense promise. Upcoming observational breakthroughs will allow us to peer deeper into these cosmic enigmas, unraveling their most fundamental mysteries. Black holes will serve as natural laboratories, enabling us to push the boundaries of our understanding of physics and the universe.</a:t>
            </a:r>
            <a:endParaRPr lang="en-US" sz="1423" dirty="0"/>
          </a:p>
        </p:txBody>
      </p:sp>
    </p:spTree>
  </p:cSld>
  <p:clrMapOvr>
    <a:masterClrMapping/>
  </p:clrMapOvr>
  <mc:AlternateContent xmlns:mc="http://schemas.openxmlformats.org/markup-compatibility/2006">
    <mc:Choice xmlns:p14="http://schemas.microsoft.com/office/powerpoint/2010/main" xmlns=""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A0A0A">
              <a:alpha val="75000"/>
            </a:srgbClr>
          </a:solidFill>
          <a:ln/>
        </p:spPr>
        <p:txBody>
          <a:bodyPr/>
          <a:lstStyle/>
          <a:p>
            <a:r>
              <a:rPr lang="en-US" sz="4400" dirty="0">
                <a:solidFill>
                  <a:schemeClr val="bg1"/>
                </a:solidFill>
              </a:rPr>
              <a:t>                                                         </a:t>
            </a:r>
          </a:p>
          <a:p>
            <a:r>
              <a:rPr lang="en-US" sz="4400" dirty="0">
                <a:solidFill>
                  <a:schemeClr val="bg1"/>
                </a:solidFill>
              </a:rPr>
              <a:t>                                                   Conclusion </a:t>
            </a:r>
            <a:endParaRPr lang="en-AU" sz="4400" dirty="0">
              <a:solidFill>
                <a:schemeClr val="bg1"/>
              </a:solidFill>
            </a:endParaRPr>
          </a:p>
        </p:txBody>
      </p:sp>
      <p:sp>
        <p:nvSpPr>
          <p:cNvPr id="4" name="Text 1"/>
          <p:cNvSpPr/>
          <p:nvPr/>
        </p:nvSpPr>
        <p:spPr>
          <a:xfrm>
            <a:off x="1760220" y="2923462"/>
            <a:ext cx="6290191" cy="694373"/>
          </a:xfrm>
          <a:prstGeom prst="rect">
            <a:avLst/>
          </a:prstGeom>
          <a:noFill/>
          <a:ln/>
        </p:spPr>
        <p:txBody>
          <a:bodyPr wrap="none" rtlCol="0" anchor="t"/>
          <a:lstStyle/>
          <a:p>
            <a:pPr>
              <a:lnSpc>
                <a:spcPts val="5467"/>
              </a:lnSpc>
            </a:pPr>
            <a:endParaRPr lang="en-US" sz="4374" dirty="0"/>
          </a:p>
        </p:txBody>
      </p:sp>
      <p:sp>
        <p:nvSpPr>
          <p:cNvPr id="5" name="Text 2"/>
          <p:cNvSpPr/>
          <p:nvPr/>
        </p:nvSpPr>
        <p:spPr>
          <a:xfrm>
            <a:off x="2115622" y="4062174"/>
            <a:ext cx="10754558" cy="355402"/>
          </a:xfrm>
          <a:prstGeom prst="rect">
            <a:avLst/>
          </a:prstGeom>
          <a:noFill/>
          <a:ln/>
        </p:spPr>
        <p:txBody>
          <a:bodyPr wrap="none" rtlCol="0" anchor="t"/>
          <a:lstStyle/>
          <a:p>
            <a:pPr marL="342887" indent="-342887">
              <a:lnSpc>
                <a:spcPts val="2798"/>
              </a:lnSpc>
              <a:buSzPct val="100000"/>
              <a:buFont typeface="+mj-lt"/>
              <a:buAutoNum type="arabicPeriod"/>
            </a:pPr>
            <a:endParaRPr lang="en-US" sz="1750" dirty="0"/>
          </a:p>
        </p:txBody>
      </p:sp>
      <p:sp>
        <p:nvSpPr>
          <p:cNvPr id="6" name="Text 3"/>
          <p:cNvSpPr/>
          <p:nvPr/>
        </p:nvSpPr>
        <p:spPr>
          <a:xfrm>
            <a:off x="2115622" y="4506397"/>
            <a:ext cx="10754558" cy="355402"/>
          </a:xfrm>
          <a:prstGeom prst="rect">
            <a:avLst/>
          </a:prstGeom>
          <a:noFill/>
          <a:ln/>
        </p:spPr>
        <p:txBody>
          <a:bodyPr wrap="none" rtlCol="0" anchor="t"/>
          <a:lstStyle/>
          <a:p>
            <a:pPr marL="342887" indent="-342887">
              <a:lnSpc>
                <a:spcPts val="2798"/>
              </a:lnSpc>
              <a:buSzPct val="100000"/>
              <a:buFont typeface="+mj-lt"/>
              <a:buAutoNum type="arabicPeriod" startAt="2"/>
            </a:pPr>
            <a:endParaRPr lang="en-US" sz="1750" dirty="0"/>
          </a:p>
        </p:txBody>
      </p:sp>
      <p:sp>
        <p:nvSpPr>
          <p:cNvPr id="7" name="Text 4"/>
          <p:cNvSpPr/>
          <p:nvPr/>
        </p:nvSpPr>
        <p:spPr>
          <a:xfrm>
            <a:off x="2115622" y="4950619"/>
            <a:ext cx="10754558" cy="355402"/>
          </a:xfrm>
          <a:prstGeom prst="rect">
            <a:avLst/>
          </a:prstGeom>
          <a:noFill/>
          <a:ln/>
        </p:spPr>
        <p:txBody>
          <a:bodyPr wrap="none" rtlCol="0" anchor="t"/>
          <a:lstStyle/>
          <a:p>
            <a:pPr marL="342887" indent="-342887">
              <a:lnSpc>
                <a:spcPts val="2798"/>
              </a:lnSpc>
              <a:buSzPct val="100000"/>
              <a:buFont typeface="+mj-lt"/>
              <a:buAutoNum type="arabicPeriod" startAt="3"/>
            </a:pPr>
            <a:endParaRPr lang="en-US" sz="1750" dirty="0"/>
          </a:p>
        </p:txBody>
      </p:sp>
      <p:pic>
        <p:nvPicPr>
          <p:cNvPr id="8" name="Picture 7" descr="Curved land ridges">
            <a:extLst>
              <a:ext uri="{FF2B5EF4-FFF2-40B4-BE49-F238E27FC236}">
                <a16:creationId xmlns="" xmlns:a16="http://schemas.microsoft.com/office/drawing/2014/main" id="{9E8AEC7E-D010-E9DF-5880-A67A4FC3D118}"/>
              </a:ext>
            </a:extLst>
          </p:cNvPr>
          <p:cNvPicPr>
            <a:picLocks noChangeAspect="1"/>
          </p:cNvPicPr>
          <p:nvPr/>
        </p:nvPicPr>
        <p:blipFill rotWithShape="1">
          <a:blip r:embed="rId4"/>
          <a:srcRect l="34729" r="27121" b="-2"/>
          <a:stretch/>
        </p:blipFill>
        <p:spPr>
          <a:xfrm>
            <a:off x="24" y="12"/>
            <a:ext cx="5199937" cy="8229588"/>
          </a:xfrm>
          <a:prstGeom prst="rect">
            <a:avLst/>
          </a:prstGeom>
        </p:spPr>
      </p:pic>
      <p:sp>
        <p:nvSpPr>
          <p:cNvPr id="10" name="Content Placeholder">
            <a:extLst>
              <a:ext uri="{FF2B5EF4-FFF2-40B4-BE49-F238E27FC236}">
                <a16:creationId xmlns="" xmlns:a16="http://schemas.microsoft.com/office/drawing/2014/main" id="{E685A68C-B3B9-46D5-1BF5-B462CBA2A004}"/>
              </a:ext>
            </a:extLst>
          </p:cNvPr>
          <p:cNvSpPr txBox="1">
            <a:spLocks/>
          </p:cNvSpPr>
          <p:nvPr/>
        </p:nvSpPr>
        <p:spPr>
          <a:xfrm>
            <a:off x="6152834" y="2592019"/>
            <a:ext cx="8258074" cy="4711382"/>
          </a:xfrm>
        </p:spPr>
        <p:txBody>
          <a:bodyPr>
            <a:normAutofit fontScale="925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solidFill>
                  <a:schemeClr val="bg1">
                    <a:lumMod val="95000"/>
                  </a:schemeClr>
                </a:solidFill>
              </a:rPr>
              <a:t>Black holes captivate us with their extreme gravitational pull and mysterious nature.</a:t>
            </a:r>
          </a:p>
          <a:p>
            <a:r>
              <a:rPr lang="en-US" dirty="0">
                <a:solidFill>
                  <a:schemeClr val="bg1">
                    <a:lumMod val="95000"/>
                  </a:schemeClr>
                </a:solidFill>
              </a:rPr>
              <a:t> Ongoing research seeks to unravel their secrets, from the formation of galaxies to the information paradox and the connection to quantum physics.</a:t>
            </a:r>
          </a:p>
          <a:p>
            <a:r>
              <a:rPr lang="en-US" dirty="0">
                <a:solidFill>
                  <a:schemeClr val="bg1">
                    <a:lumMod val="95000"/>
                  </a:schemeClr>
                </a:solidFill>
              </a:rPr>
              <a:t> Embracing curiosity and exploration, we venture into the unknown, driven by the wonder and desire to uncover the extraordinary phenomena that black hole's hold.</a:t>
            </a:r>
          </a:p>
        </p:txBody>
      </p:sp>
    </p:spTree>
    <p:extLst>
      <p:ext uri="{BB962C8B-B14F-4D97-AF65-F5344CB8AC3E}">
        <p14:creationId xmlns:p14="http://schemas.microsoft.com/office/powerpoint/2010/main" xmlns="" val="3464699352"/>
      </p:ext>
    </p:extLst>
  </p:cSld>
  <p:clrMapOvr>
    <a:masterClrMapping/>
  </p:clrMapOvr>
  <mc:AlternateContent xmlns:mc="http://schemas.openxmlformats.org/markup-compatibility/2006">
    <mc:Choice xmlns:p14="http://schemas.microsoft.com/office/powerpoint/2010/main" xmlns=""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9" y="-94841"/>
            <a:ext cx="14630400" cy="8229600"/>
          </a:xfrm>
          <a:prstGeom prst="rect">
            <a:avLst/>
          </a:prstGeom>
        </p:spPr>
      </p:pic>
      <p:sp>
        <p:nvSpPr>
          <p:cNvPr id="4" name="Text 1"/>
          <p:cNvSpPr/>
          <p:nvPr/>
        </p:nvSpPr>
        <p:spPr>
          <a:xfrm>
            <a:off x="3275886" y="498157"/>
            <a:ext cx="6804660" cy="564594"/>
          </a:xfrm>
          <a:prstGeom prst="rect">
            <a:avLst/>
          </a:prstGeom>
          <a:noFill/>
          <a:ln/>
        </p:spPr>
        <p:txBody>
          <a:bodyPr wrap="none" rtlCol="0" anchor="t"/>
          <a:lstStyle/>
          <a:p>
            <a:pPr marL="0" indent="0">
              <a:lnSpc>
                <a:spcPts val="4446"/>
              </a:lnSpc>
              <a:buNone/>
            </a:pPr>
            <a:endParaRPr lang="en-US" sz="3557" dirty="0"/>
          </a:p>
        </p:txBody>
      </p:sp>
      <p:sp>
        <p:nvSpPr>
          <p:cNvPr id="7" name="Text 3"/>
          <p:cNvSpPr/>
          <p:nvPr/>
        </p:nvSpPr>
        <p:spPr>
          <a:xfrm>
            <a:off x="6142553" y="1749266"/>
            <a:ext cx="2892743" cy="282297"/>
          </a:xfrm>
          <a:prstGeom prst="rect">
            <a:avLst/>
          </a:prstGeom>
          <a:noFill/>
          <a:ln/>
        </p:spPr>
        <p:txBody>
          <a:bodyPr wrap="none" rtlCol="0" anchor="t"/>
          <a:lstStyle/>
          <a:p>
            <a:pPr marL="0" indent="0" algn="l">
              <a:lnSpc>
                <a:spcPts val="2223"/>
              </a:lnSpc>
              <a:buNone/>
            </a:pPr>
            <a:endParaRPr lang="en-US" sz="1779" dirty="0"/>
          </a:p>
        </p:txBody>
      </p:sp>
      <p:sp>
        <p:nvSpPr>
          <p:cNvPr id="8" name="Text 4"/>
          <p:cNvSpPr/>
          <p:nvPr/>
        </p:nvSpPr>
        <p:spPr>
          <a:xfrm>
            <a:off x="6142553" y="2139910"/>
            <a:ext cx="5031224" cy="578168"/>
          </a:xfrm>
          <a:prstGeom prst="rect">
            <a:avLst/>
          </a:prstGeom>
          <a:noFill/>
          <a:ln/>
        </p:spPr>
        <p:txBody>
          <a:bodyPr wrap="square" rtlCol="0" anchor="t"/>
          <a:lstStyle/>
          <a:p>
            <a:pPr marL="0" indent="0" algn="l">
              <a:lnSpc>
                <a:spcPts val="2277"/>
              </a:lnSpc>
              <a:buNone/>
            </a:pPr>
            <a:endParaRPr lang="en-US" sz="1423" dirty="0"/>
          </a:p>
        </p:txBody>
      </p:sp>
      <p:sp>
        <p:nvSpPr>
          <p:cNvPr id="9" name="Shape 5"/>
          <p:cNvSpPr/>
          <p:nvPr/>
        </p:nvSpPr>
        <p:spPr>
          <a:xfrm>
            <a:off x="6007060" y="3046303"/>
            <a:ext cx="5302210" cy="18038"/>
          </a:xfrm>
          <a:prstGeom prst="roundRect">
            <a:avLst>
              <a:gd name="adj" fmla="val 450809"/>
            </a:avLst>
          </a:prstGeom>
          <a:solidFill>
            <a:srgbClr val="971B55"/>
          </a:solidFill>
          <a:ln/>
        </p:spPr>
        <p:txBody>
          <a:bodyPr/>
          <a:lstStyle/>
          <a:p>
            <a:endParaRPr lang="en-AU"/>
          </a:p>
        </p:txBody>
      </p:sp>
      <p:sp>
        <p:nvSpPr>
          <p:cNvPr id="11" name="Text 6"/>
          <p:cNvSpPr/>
          <p:nvPr/>
        </p:nvSpPr>
        <p:spPr>
          <a:xfrm>
            <a:off x="5229701" y="3694628"/>
            <a:ext cx="131326" cy="406479"/>
          </a:xfrm>
          <a:prstGeom prst="rect">
            <a:avLst/>
          </a:prstGeom>
          <a:noFill/>
          <a:ln/>
        </p:spPr>
        <p:txBody>
          <a:bodyPr wrap="none" rtlCol="0" anchor="t"/>
          <a:lstStyle/>
          <a:p>
            <a:pPr marL="0" indent="0" algn="ctr">
              <a:lnSpc>
                <a:spcPts val="3201"/>
              </a:lnSpc>
              <a:buNone/>
            </a:pPr>
            <a:endParaRPr lang="en-US" sz="1779" dirty="0"/>
          </a:p>
        </p:txBody>
      </p:sp>
      <p:sp>
        <p:nvSpPr>
          <p:cNvPr id="12" name="Text 7"/>
          <p:cNvSpPr/>
          <p:nvPr/>
        </p:nvSpPr>
        <p:spPr>
          <a:xfrm>
            <a:off x="6808946" y="3413522"/>
            <a:ext cx="2258735" cy="282297"/>
          </a:xfrm>
          <a:prstGeom prst="rect">
            <a:avLst/>
          </a:prstGeom>
          <a:noFill/>
          <a:ln/>
        </p:spPr>
        <p:txBody>
          <a:bodyPr wrap="none" rtlCol="0" anchor="t"/>
          <a:lstStyle/>
          <a:p>
            <a:pPr marL="0" indent="0" algn="l">
              <a:lnSpc>
                <a:spcPts val="2223"/>
              </a:lnSpc>
              <a:buNone/>
            </a:pPr>
            <a:endParaRPr lang="en-US" sz="1779" dirty="0"/>
          </a:p>
        </p:txBody>
      </p:sp>
      <p:sp>
        <p:nvSpPr>
          <p:cNvPr id="13" name="Text 8"/>
          <p:cNvSpPr/>
          <p:nvPr/>
        </p:nvSpPr>
        <p:spPr>
          <a:xfrm>
            <a:off x="6808946" y="3804166"/>
            <a:ext cx="4364831" cy="578168"/>
          </a:xfrm>
          <a:prstGeom prst="rect">
            <a:avLst/>
          </a:prstGeom>
          <a:noFill/>
          <a:ln/>
        </p:spPr>
        <p:txBody>
          <a:bodyPr wrap="square" rtlCol="0" anchor="t"/>
          <a:lstStyle/>
          <a:p>
            <a:pPr marL="0" indent="0" algn="l">
              <a:lnSpc>
                <a:spcPts val="2277"/>
              </a:lnSpc>
              <a:buNone/>
            </a:pPr>
            <a:endParaRPr lang="en-US" sz="1423" dirty="0"/>
          </a:p>
        </p:txBody>
      </p:sp>
      <p:sp>
        <p:nvSpPr>
          <p:cNvPr id="14" name="Shape 9"/>
          <p:cNvSpPr/>
          <p:nvPr/>
        </p:nvSpPr>
        <p:spPr>
          <a:xfrm>
            <a:off x="6673453" y="4710559"/>
            <a:ext cx="4635818" cy="18038"/>
          </a:xfrm>
          <a:prstGeom prst="roundRect">
            <a:avLst>
              <a:gd name="adj" fmla="val 450809"/>
            </a:avLst>
          </a:prstGeom>
          <a:solidFill>
            <a:srgbClr val="971B55"/>
          </a:solidFill>
          <a:ln/>
        </p:spPr>
        <p:txBody>
          <a:bodyPr/>
          <a:lstStyle/>
          <a:p>
            <a:endParaRPr lang="en-AU"/>
          </a:p>
        </p:txBody>
      </p:sp>
      <p:sp>
        <p:nvSpPr>
          <p:cNvPr id="16" name="Text 10"/>
          <p:cNvSpPr/>
          <p:nvPr/>
        </p:nvSpPr>
        <p:spPr>
          <a:xfrm>
            <a:off x="5231011" y="5358884"/>
            <a:ext cx="128588" cy="406479"/>
          </a:xfrm>
          <a:prstGeom prst="rect">
            <a:avLst/>
          </a:prstGeom>
          <a:noFill/>
          <a:ln/>
        </p:spPr>
        <p:txBody>
          <a:bodyPr wrap="none" rtlCol="0" anchor="t"/>
          <a:lstStyle/>
          <a:p>
            <a:pPr marL="0" indent="0" algn="ctr">
              <a:lnSpc>
                <a:spcPts val="3201"/>
              </a:lnSpc>
              <a:buNone/>
            </a:pPr>
            <a:endParaRPr lang="en-US" sz="1779" dirty="0"/>
          </a:p>
        </p:txBody>
      </p:sp>
      <p:sp>
        <p:nvSpPr>
          <p:cNvPr id="17" name="Text 11"/>
          <p:cNvSpPr/>
          <p:nvPr/>
        </p:nvSpPr>
        <p:spPr>
          <a:xfrm>
            <a:off x="7475458" y="4933236"/>
            <a:ext cx="2258735" cy="282297"/>
          </a:xfrm>
          <a:prstGeom prst="rect">
            <a:avLst/>
          </a:prstGeom>
          <a:noFill/>
          <a:ln/>
        </p:spPr>
        <p:txBody>
          <a:bodyPr wrap="none" rtlCol="0" anchor="t"/>
          <a:lstStyle/>
          <a:p>
            <a:pPr marL="0" indent="0" algn="l">
              <a:lnSpc>
                <a:spcPts val="2223"/>
              </a:lnSpc>
              <a:buNone/>
            </a:pPr>
            <a:endParaRPr lang="en-US" sz="1779" dirty="0"/>
          </a:p>
        </p:txBody>
      </p:sp>
      <p:sp>
        <p:nvSpPr>
          <p:cNvPr id="18" name="Text 12"/>
          <p:cNvSpPr/>
          <p:nvPr/>
        </p:nvSpPr>
        <p:spPr>
          <a:xfrm>
            <a:off x="7475458" y="5323880"/>
            <a:ext cx="3698319" cy="867251"/>
          </a:xfrm>
          <a:prstGeom prst="rect">
            <a:avLst/>
          </a:prstGeom>
          <a:noFill/>
          <a:ln/>
        </p:spPr>
        <p:txBody>
          <a:bodyPr wrap="square" rtlCol="0" anchor="t"/>
          <a:lstStyle/>
          <a:p>
            <a:pPr marL="0" indent="0" algn="l">
              <a:lnSpc>
                <a:spcPts val="2277"/>
              </a:lnSpc>
              <a:buNone/>
            </a:pPr>
            <a:endParaRPr lang="en-US" sz="1423" dirty="0"/>
          </a:p>
        </p:txBody>
      </p:sp>
      <p:sp>
        <p:nvSpPr>
          <p:cNvPr id="19" name="Text 13"/>
          <p:cNvSpPr/>
          <p:nvPr/>
        </p:nvSpPr>
        <p:spPr>
          <a:xfrm>
            <a:off x="3275886" y="6574988"/>
            <a:ext cx="8078510" cy="1156335"/>
          </a:xfrm>
          <a:prstGeom prst="rect">
            <a:avLst/>
          </a:prstGeom>
          <a:noFill/>
          <a:ln/>
        </p:spPr>
        <p:txBody>
          <a:bodyPr wrap="square" rtlCol="0" anchor="t"/>
          <a:lstStyle/>
          <a:p>
            <a:pPr marL="0" indent="0">
              <a:lnSpc>
                <a:spcPts val="2277"/>
              </a:lnSpc>
              <a:buNone/>
            </a:pPr>
            <a:endParaRPr lang="en-US" sz="1423" dirty="0"/>
          </a:p>
        </p:txBody>
      </p:sp>
      <p:pic>
        <p:nvPicPr>
          <p:cNvPr id="3" name="Picture 2" descr="A close up of a sign&#10;&#10;Description automatically generated">
            <a:extLst>
              <a:ext uri="{FF2B5EF4-FFF2-40B4-BE49-F238E27FC236}">
                <a16:creationId xmlns="" xmlns:a16="http://schemas.microsoft.com/office/drawing/2014/main" id="{B0322C3B-E5F9-7D41-4B9F-FAF33480D49F}"/>
              </a:ext>
            </a:extLst>
          </p:cNvPr>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3196952" y="2104480"/>
            <a:ext cx="8112318" cy="3387878"/>
          </a:xfrm>
          <a:prstGeom prst="rect">
            <a:avLst/>
          </a:prstGeom>
        </p:spPr>
      </p:pic>
    </p:spTree>
    <p:extLst>
      <p:ext uri="{BB962C8B-B14F-4D97-AF65-F5344CB8AC3E}">
        <p14:creationId xmlns:p14="http://schemas.microsoft.com/office/powerpoint/2010/main" xmlns="" val="4199065326"/>
      </p:ext>
    </p:extLst>
  </p:cSld>
  <p:clrMapOvr>
    <a:masterClrMapping/>
  </p:clrMapOvr>
  <mc:AlternateContent xmlns:mc="http://schemas.openxmlformats.org/markup-compatibility/2006">
    <mc:Choice xmlns:p14="http://schemas.microsoft.com/office/powerpoint/2010/main" xmlns="" Requires="p14">
      <p:transition spd="slow" p14:dur="4400">
        <p14:honeycomb/>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63</TotalTime>
  <Words>975</Words>
  <Application>Microsoft Office PowerPoint</Application>
  <PresentationFormat>Custom</PresentationFormat>
  <Paragraphs>97</Paragraphs>
  <Slides>15</Slides>
  <Notes>14</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PptxGenJS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Tariq Sattar</cp:lastModifiedBy>
  <cp:revision>4</cp:revision>
  <dcterms:created xsi:type="dcterms:W3CDTF">2024-05-17T15:57:28Z</dcterms:created>
  <dcterms:modified xsi:type="dcterms:W3CDTF">2024-07-28T06:57:46Z</dcterms:modified>
</cp:coreProperties>
</file>